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58" r:id="rId10"/>
    <p:sldId id="269" r:id="rId11"/>
    <p:sldId id="270" r:id="rId12"/>
    <p:sldId id="271" r:id="rId13"/>
    <p:sldId id="272" r:id="rId14"/>
    <p:sldId id="260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7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4/08/16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4/08/16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4/08/16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4/08/16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Relationship Id="rId3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8.jp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Roun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200" y="112525"/>
            <a:ext cx="3874077" cy="38740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0941" y="4118892"/>
            <a:ext cx="4726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#PurpleOurWorld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92928" y="4880686"/>
            <a:ext cx="559679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Raising awareness for pancreatic cancer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0305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pleOurWorld event 20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54" y="813295"/>
            <a:ext cx="8463794" cy="437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tzy and Wipp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574" y="1350301"/>
            <a:ext cx="5328964" cy="2332543"/>
          </a:xfrm>
          <a:prstGeom prst="rect">
            <a:avLst/>
          </a:prstGeom>
        </p:spPr>
      </p:pic>
      <p:pic>
        <p:nvPicPr>
          <p:cNvPr id="4" name="Picture 3" descr="Robbie Fara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87" y="3825852"/>
            <a:ext cx="7641699" cy="1703893"/>
          </a:xfrm>
          <a:prstGeom prst="rect">
            <a:avLst/>
          </a:prstGeom>
        </p:spPr>
      </p:pic>
      <p:pic>
        <p:nvPicPr>
          <p:cNvPr id="5" name="Picture 4" descr="Logo Roun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16" y="128600"/>
            <a:ext cx="1688123" cy="16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ul Murr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457" y="466177"/>
            <a:ext cx="5096524" cy="3565856"/>
          </a:xfrm>
          <a:prstGeom prst="rect">
            <a:avLst/>
          </a:prstGeom>
        </p:spPr>
      </p:pic>
      <p:pic>
        <p:nvPicPr>
          <p:cNvPr id="3" name="Picture 2" descr="Paul Murray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81" y="4178177"/>
            <a:ext cx="7404100" cy="1320800"/>
          </a:xfrm>
          <a:prstGeom prst="rect">
            <a:avLst/>
          </a:prstGeom>
        </p:spPr>
      </p:pic>
      <p:pic>
        <p:nvPicPr>
          <p:cNvPr id="4" name="Picture 3" descr="Logo Roun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16" y="128600"/>
            <a:ext cx="1688123" cy="16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0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k Bosni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550" y="1816723"/>
            <a:ext cx="7861831" cy="1337322"/>
          </a:xfrm>
          <a:prstGeom prst="rect">
            <a:avLst/>
          </a:prstGeom>
        </p:spPr>
      </p:pic>
      <p:pic>
        <p:nvPicPr>
          <p:cNvPr id="3" name="Picture 2" descr="Tom Chadwi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856" y="3348228"/>
            <a:ext cx="7442200" cy="1244600"/>
          </a:xfrm>
          <a:prstGeom prst="rect">
            <a:avLst/>
          </a:prstGeom>
        </p:spPr>
      </p:pic>
      <p:pic>
        <p:nvPicPr>
          <p:cNvPr id="4" name="Picture 3" descr="Adam Peaco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781" y="4782677"/>
            <a:ext cx="7467600" cy="1333500"/>
          </a:xfrm>
          <a:prstGeom prst="rect">
            <a:avLst/>
          </a:prstGeom>
        </p:spPr>
      </p:pic>
      <p:pic>
        <p:nvPicPr>
          <p:cNvPr id="5" name="Picture 4" descr="Logo Round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16" y="128600"/>
            <a:ext cx="1688123" cy="16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2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Roun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16" y="128600"/>
            <a:ext cx="1688123" cy="1688123"/>
          </a:xfrm>
          <a:prstGeom prst="rect">
            <a:avLst/>
          </a:prstGeom>
        </p:spPr>
      </p:pic>
      <p:pic>
        <p:nvPicPr>
          <p:cNvPr id="3" name="Picture 2" descr="Word Cloud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337" y="1929248"/>
            <a:ext cx="7218737" cy="43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cey green publicity pic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264" y="554988"/>
            <a:ext cx="3215357" cy="4832549"/>
          </a:xfrm>
          <a:prstGeom prst="rect">
            <a:avLst/>
          </a:prstGeom>
        </p:spPr>
      </p:pic>
      <p:pic>
        <p:nvPicPr>
          <p:cNvPr id="3" name="Picture 2" descr="Tracey, Suzie and Mum 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12" y="2068532"/>
            <a:ext cx="4855364" cy="3319005"/>
          </a:xfrm>
          <a:prstGeom prst="rect">
            <a:avLst/>
          </a:prstGeom>
        </p:spPr>
      </p:pic>
      <p:pic>
        <p:nvPicPr>
          <p:cNvPr id="4" name="Picture 3" descr="Logo Roun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16" y="128600"/>
            <a:ext cx="1688123" cy="16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0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bie Farah Orig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561" y="179647"/>
            <a:ext cx="5321608" cy="2993404"/>
          </a:xfrm>
          <a:prstGeom prst="rect">
            <a:avLst/>
          </a:prstGeom>
        </p:spPr>
      </p:pic>
      <p:pic>
        <p:nvPicPr>
          <p:cNvPr id="3" name="Picture 2" descr="Robbie and Son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70" y="2507700"/>
            <a:ext cx="4595419" cy="3450099"/>
          </a:xfrm>
          <a:prstGeom prst="rect">
            <a:avLst/>
          </a:prstGeom>
        </p:spPr>
      </p:pic>
      <p:pic>
        <p:nvPicPr>
          <p:cNvPr id="4" name="Picture 3" descr="Logo Round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16" y="128600"/>
            <a:ext cx="1688123" cy="16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7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upW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493" y="321507"/>
            <a:ext cx="4919672" cy="3279781"/>
          </a:xfrm>
          <a:prstGeom prst="rect">
            <a:avLst/>
          </a:prstGeom>
        </p:spPr>
      </p:pic>
      <p:pic>
        <p:nvPicPr>
          <p:cNvPr id="3" name="Picture 2" descr="Logo Roun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16" y="128600"/>
            <a:ext cx="1688123" cy="1688123"/>
          </a:xfrm>
          <a:prstGeom prst="rect">
            <a:avLst/>
          </a:prstGeom>
        </p:spPr>
      </p:pic>
      <p:pic>
        <p:nvPicPr>
          <p:cNvPr id="4" name="Picture 3" descr="Robbie and Benji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719" y="3691464"/>
            <a:ext cx="2743211" cy="2624731"/>
          </a:xfrm>
          <a:prstGeom prst="rect">
            <a:avLst/>
          </a:prstGeom>
        </p:spPr>
      </p:pic>
      <p:pic>
        <p:nvPicPr>
          <p:cNvPr id="5" name="Picture 4" descr="Tigers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074" y="3691465"/>
            <a:ext cx="4319321" cy="262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1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vner-Logo-Stacked-2015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5900" y="1040914"/>
            <a:ext cx="3454436" cy="2015526"/>
          </a:xfrm>
          <a:prstGeom prst="rect">
            <a:avLst/>
          </a:prstGeom>
        </p:spPr>
      </p:pic>
      <p:pic>
        <p:nvPicPr>
          <p:cNvPr id="3" name="Picture 2" descr="GI CANCER institute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427" y="2048677"/>
            <a:ext cx="3060700" cy="1231900"/>
          </a:xfrm>
          <a:prstGeom prst="rect">
            <a:avLst/>
          </a:prstGeom>
        </p:spPr>
      </p:pic>
      <p:pic>
        <p:nvPicPr>
          <p:cNvPr id="5" name="Picture 4" descr="Pancare_horiz_CMYK_taglin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900" y="3447199"/>
            <a:ext cx="3787075" cy="1565145"/>
          </a:xfrm>
          <a:prstGeom prst="rect">
            <a:avLst/>
          </a:prstGeom>
        </p:spPr>
      </p:pic>
      <p:pic>
        <p:nvPicPr>
          <p:cNvPr id="6" name="Picture 5" descr="Garvan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691" y="3447199"/>
            <a:ext cx="3454436" cy="2236656"/>
          </a:xfrm>
          <a:prstGeom prst="rect">
            <a:avLst/>
          </a:prstGeom>
        </p:spPr>
      </p:pic>
      <p:pic>
        <p:nvPicPr>
          <p:cNvPr id="8" name="Picture 7" descr="Logo Round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16" y="128600"/>
            <a:ext cx="1688123" cy="16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CA Launch Event photo_151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739" y="1221701"/>
            <a:ext cx="6396546" cy="4266496"/>
          </a:xfrm>
          <a:prstGeom prst="rect">
            <a:avLst/>
          </a:prstGeom>
        </p:spPr>
      </p:pic>
      <p:pic>
        <p:nvPicPr>
          <p:cNvPr id="3" name="Picture 2" descr="Logo Roun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16" y="128600"/>
            <a:ext cx="1688123" cy="16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6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 weddin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22" y="482249"/>
            <a:ext cx="8099963" cy="539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6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NZ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0180" y="184349"/>
            <a:ext cx="2636688" cy="1969638"/>
          </a:xfrm>
          <a:prstGeom prst="rect">
            <a:avLst/>
          </a:prstGeom>
        </p:spPr>
      </p:pic>
      <p:pic>
        <p:nvPicPr>
          <p:cNvPr id="10" name="Picture 9" descr="Messi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60" y="149807"/>
            <a:ext cx="3247628" cy="3241079"/>
          </a:xfrm>
          <a:prstGeom prst="rect">
            <a:avLst/>
          </a:prstGeom>
        </p:spPr>
      </p:pic>
      <p:pic>
        <p:nvPicPr>
          <p:cNvPr id="11" name="Picture 10" descr="Qanta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783" y="3503411"/>
            <a:ext cx="2938005" cy="3043169"/>
          </a:xfrm>
          <a:prstGeom prst="rect">
            <a:avLst/>
          </a:prstGeom>
        </p:spPr>
      </p:pic>
      <p:pic>
        <p:nvPicPr>
          <p:cNvPr id="12" name="Picture 11" descr="Ramsa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325" y="2220743"/>
            <a:ext cx="2828905" cy="4286218"/>
          </a:xfrm>
          <a:prstGeom prst="rect">
            <a:avLst/>
          </a:prstGeom>
        </p:spPr>
      </p:pic>
      <p:pic>
        <p:nvPicPr>
          <p:cNvPr id="6" name="Picture 5" descr="Screen Shot 2016-06-15 at 11.14.2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327" y="2506761"/>
            <a:ext cx="2432049" cy="300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239179_1602828610032749_8165865473156673833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36" y="1085517"/>
            <a:ext cx="7475974" cy="49372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2321" y="537630"/>
            <a:ext cx="8247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World Pancreatic Cancer Coalition inaugural meeting – May 2016, Orlando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726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 Roun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16" y="128600"/>
            <a:ext cx="1688123" cy="16881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05652" y="594775"/>
            <a:ext cx="6708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For more information, text PURPLE to</a:t>
            </a:r>
          </a:p>
          <a:p>
            <a:pPr algn="ctr"/>
            <a:r>
              <a:rPr lang="en-US" sz="2800" dirty="0" smtClean="0"/>
              <a:t>0400 813 813</a:t>
            </a:r>
            <a:endParaRPr lang="en-US" sz="2800" dirty="0"/>
          </a:p>
        </p:txBody>
      </p:sp>
      <p:pic>
        <p:nvPicPr>
          <p:cNvPr id="9" name="Picture 8" descr="why-social-media-marketing--streng-design--advertising-16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182" y="2186448"/>
            <a:ext cx="1114606" cy="1044628"/>
          </a:xfrm>
          <a:prstGeom prst="rect">
            <a:avLst/>
          </a:prstGeom>
        </p:spPr>
      </p:pic>
      <p:pic>
        <p:nvPicPr>
          <p:cNvPr id="10" name="Picture 9" descr="why-social-media-marketing--streng-design--advertising-16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361" y="3231076"/>
            <a:ext cx="1152427" cy="1028801"/>
          </a:xfrm>
          <a:prstGeom prst="rect">
            <a:avLst/>
          </a:prstGeom>
        </p:spPr>
      </p:pic>
      <p:pic>
        <p:nvPicPr>
          <p:cNvPr id="11" name="Picture 10" descr="why-social-media-marketing--streng-design--advertising-16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361" y="4163427"/>
            <a:ext cx="1093260" cy="11470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68788" y="2475551"/>
            <a:ext cx="4813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www.facebook.com</a:t>
            </a:r>
            <a:r>
              <a:rPr lang="en-US" sz="2000" dirty="0" smtClean="0"/>
              <a:t>/</a:t>
            </a:r>
            <a:r>
              <a:rPr lang="en-US" sz="2000" dirty="0" err="1" smtClean="0"/>
              <a:t>purpleourworld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608649" y="3544227"/>
            <a:ext cx="4813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@</a:t>
            </a:r>
            <a:r>
              <a:rPr lang="en-US" sz="2000" dirty="0" err="1" smtClean="0"/>
              <a:t>purpleourworld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608649" y="4596827"/>
            <a:ext cx="4813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@</a:t>
            </a:r>
            <a:r>
              <a:rPr lang="en-US" sz="2000" dirty="0" err="1" smtClean="0"/>
              <a:t>purpleourworld</a:t>
            </a:r>
            <a:r>
              <a:rPr lang="en-US" sz="2000" dirty="0" smtClean="0"/>
              <a:t>, #PurpleOurWorld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005652" y="5583789"/>
            <a:ext cx="8259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471856"/>
                </a:solidFill>
              </a:rPr>
              <a:t>www.purpleourworld.com</a:t>
            </a:r>
            <a:endParaRPr lang="en-US" sz="3200" dirty="0">
              <a:solidFill>
                <a:srgbClr val="4718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794" y="506522"/>
            <a:ext cx="6816802" cy="511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5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430" y="190948"/>
            <a:ext cx="5138893" cy="3425929"/>
          </a:xfrm>
          <a:prstGeom prst="rect">
            <a:avLst/>
          </a:prstGeom>
        </p:spPr>
      </p:pic>
      <p:pic>
        <p:nvPicPr>
          <p:cNvPr id="2" name="Picture 1" descr="IMG_230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470" y="2989952"/>
            <a:ext cx="4600131" cy="345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gageme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490" y="289350"/>
            <a:ext cx="7391783" cy="554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2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ji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71" y="1334224"/>
            <a:ext cx="4262952" cy="3182553"/>
          </a:xfrm>
          <a:prstGeom prst="rect">
            <a:avLst/>
          </a:prstGeom>
        </p:spPr>
      </p:pic>
      <p:pic>
        <p:nvPicPr>
          <p:cNvPr id="4" name="Picture 3" descr="Fiji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61" y="3204631"/>
            <a:ext cx="3775265" cy="2516843"/>
          </a:xfrm>
          <a:prstGeom prst="rect">
            <a:avLst/>
          </a:prstGeom>
        </p:spPr>
      </p:pic>
      <p:pic>
        <p:nvPicPr>
          <p:cNvPr id="5" name="Picture 4" descr="Fiji3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5010" y="434024"/>
            <a:ext cx="2525116" cy="25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5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me for birthda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503" y="257200"/>
            <a:ext cx="4738803" cy="3554103"/>
          </a:xfrm>
          <a:prstGeom prst="rect">
            <a:avLst/>
          </a:prstGeom>
        </p:spPr>
      </p:pic>
      <p:pic>
        <p:nvPicPr>
          <p:cNvPr id="2" name="Picture 1" descr="IMG_384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893" y="1398525"/>
            <a:ext cx="3746027" cy="533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4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 weddin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22" y="337575"/>
            <a:ext cx="8296254" cy="552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8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helle STwedding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476" y="396958"/>
            <a:ext cx="1815955" cy="4475765"/>
          </a:xfrm>
          <a:prstGeom prst="rect">
            <a:avLst/>
          </a:prstGeom>
        </p:spPr>
      </p:pic>
      <p:pic>
        <p:nvPicPr>
          <p:cNvPr id="4" name="Picture 3" descr="Rochelle JDweddin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371" y="396958"/>
            <a:ext cx="2761212" cy="4142720"/>
          </a:xfrm>
          <a:prstGeom prst="rect">
            <a:avLst/>
          </a:prstGeom>
        </p:spPr>
      </p:pic>
      <p:pic>
        <p:nvPicPr>
          <p:cNvPr id="5" name="Picture 4" descr="Rochelle 2days befor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0417" y="396958"/>
            <a:ext cx="3107041" cy="4142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476" y="4914027"/>
            <a:ext cx="1815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1 year before diagnosis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9090" y="4577305"/>
            <a:ext cx="2761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1 year after diagnosis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0417" y="4577305"/>
            <a:ext cx="3107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9A32B9"/>
                </a:solidFill>
              </a:rPr>
              <a:t>Days before passing</a:t>
            </a:r>
            <a:endParaRPr lang="en-US" b="1" dirty="0">
              <a:solidFill>
                <a:srgbClr val="9A32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2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Custom 4">
      <a:dk1>
        <a:srgbClr val="8F2FAC"/>
      </a:dk1>
      <a:lt1>
        <a:sysClr val="window" lastClr="FFFFFF"/>
      </a:lt1>
      <a:dk2>
        <a:srgbClr val="9A32B9"/>
      </a:dk2>
      <a:lt2>
        <a:srgbClr val="9A32B9"/>
      </a:lt2>
      <a:accent1>
        <a:srgbClr val="9A32B9"/>
      </a:accent1>
      <a:accent2>
        <a:srgbClr val="9A32B9"/>
      </a:accent2>
      <a:accent3>
        <a:srgbClr val="9A32B9"/>
      </a:accent3>
      <a:accent4>
        <a:srgbClr val="9A32B9"/>
      </a:accent4>
      <a:accent5>
        <a:srgbClr val="9A32B9"/>
      </a:accent5>
      <a:accent6>
        <a:srgbClr val="9A32B9"/>
      </a:accent6>
      <a:hlink>
        <a:srgbClr val="66CC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#PurpleOurWorld template.potx</Template>
  <TotalTime>1593</TotalTime>
  <Words>50</Words>
  <Application>Microsoft Macintosh PowerPoint</Application>
  <PresentationFormat>On-screen Show (4:3)</PresentationFormat>
  <Paragraphs>12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</dc:creator>
  <cp:lastModifiedBy>Skye McKay</cp:lastModifiedBy>
  <cp:revision>11</cp:revision>
  <dcterms:created xsi:type="dcterms:W3CDTF">2015-10-15T23:44:08Z</dcterms:created>
  <dcterms:modified xsi:type="dcterms:W3CDTF">2016-08-03T23:46:12Z</dcterms:modified>
</cp:coreProperties>
</file>