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32" r:id="rId1"/>
  </p:sldMasterIdLst>
  <p:notesMasterIdLst>
    <p:notesMasterId r:id="rId15"/>
  </p:notesMasterIdLst>
  <p:sldIdLst>
    <p:sldId id="280" r:id="rId2"/>
    <p:sldId id="282" r:id="rId3"/>
    <p:sldId id="283" r:id="rId4"/>
    <p:sldId id="286" r:id="rId5"/>
    <p:sldId id="285" r:id="rId6"/>
    <p:sldId id="287" r:id="rId7"/>
    <p:sldId id="284" r:id="rId8"/>
    <p:sldId id="276" r:id="rId9"/>
    <p:sldId id="277" r:id="rId10"/>
    <p:sldId id="274" r:id="rId11"/>
    <p:sldId id="288" r:id="rId12"/>
    <p:sldId id="289" r:id="rId13"/>
    <p:sldId id="279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66FF"/>
    <a:srgbClr val="EBA7EA"/>
    <a:srgbClr val="AAC7E9"/>
    <a:srgbClr val="008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62" autoAdjust="0"/>
    <p:restoredTop sz="98432" autoAdjust="0"/>
  </p:normalViewPr>
  <p:slideViewPr>
    <p:cSldViewPr snapToGrid="0" snapToObjects="1">
      <p:cViewPr>
        <p:scale>
          <a:sx n="105" d="100"/>
          <a:sy n="105" d="100"/>
        </p:scale>
        <p:origin x="-1608" y="-160"/>
      </p:cViewPr>
      <p:guideLst>
        <p:guide orient="horz" pos="2160"/>
        <p:guide pos="2880"/>
      </p:guideLst>
    </p:cSldViewPr>
  </p:slideViewPr>
  <p:notesTextViewPr>
    <p:cViewPr>
      <p:scale>
        <a:sx n="125" d="100"/>
        <a:sy n="12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78198D-C800-D543-8A84-CB8355DD92D8}" type="datetimeFigureOut">
              <a:rPr lang="en-US" smtClean="0"/>
              <a:t>15/06/16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01D041-AA28-DA4E-9E6B-D013547FE6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6742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01D041-AA28-DA4E-9E6B-D013547FE65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7422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01D041-AA28-DA4E-9E6B-D013547FE65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2678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01D041-AA28-DA4E-9E6B-D013547FE65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7422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01D041-AA28-DA4E-9E6B-D013547FE65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879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01D041-AA28-DA4E-9E6B-D013547FE65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879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01D041-AA28-DA4E-9E6B-D013547FE65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879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01D041-AA28-DA4E-9E6B-D013547FE65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879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01D041-AA28-DA4E-9E6B-D013547FE65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879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01D041-AA28-DA4E-9E6B-D013547FE65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879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01D041-AA28-DA4E-9E6B-D013547FE65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2678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01D041-AA28-DA4E-9E6B-D013547FE65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2678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304DA-9AE5-7F40-9C4B-DD882A6D601E}" type="datetimeFigureOut">
              <a:rPr lang="en-US" smtClean="0"/>
              <a:t>15/06/16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E36DB-CD91-1C42-85D0-6D9DD31F2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5149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304DA-9AE5-7F40-9C4B-DD882A6D601E}" type="datetimeFigureOut">
              <a:rPr lang="en-US" smtClean="0"/>
              <a:t>15/06/16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E36DB-CD91-1C42-85D0-6D9DD31F2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9846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304DA-9AE5-7F40-9C4B-DD882A6D601E}" type="datetimeFigureOut">
              <a:rPr lang="en-US" smtClean="0"/>
              <a:t>15/06/16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E36DB-CD91-1C42-85D0-6D9DD31F2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463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304DA-9AE5-7F40-9C4B-DD882A6D601E}" type="datetimeFigureOut">
              <a:rPr lang="en-US" smtClean="0"/>
              <a:t>15/06/16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E36DB-CD91-1C42-85D0-6D9DD31F2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5271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304DA-9AE5-7F40-9C4B-DD882A6D601E}" type="datetimeFigureOut">
              <a:rPr lang="en-US" smtClean="0"/>
              <a:t>15/06/16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E36DB-CD91-1C42-85D0-6D9DD31F2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5959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304DA-9AE5-7F40-9C4B-DD882A6D601E}" type="datetimeFigureOut">
              <a:rPr lang="en-US" smtClean="0"/>
              <a:t>15/06/16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E36DB-CD91-1C42-85D0-6D9DD31F2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7926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304DA-9AE5-7F40-9C4B-DD882A6D601E}" type="datetimeFigureOut">
              <a:rPr lang="en-US" smtClean="0"/>
              <a:t>15/06/16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E36DB-CD91-1C42-85D0-6D9DD31F2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4970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304DA-9AE5-7F40-9C4B-DD882A6D601E}" type="datetimeFigureOut">
              <a:rPr lang="en-US" smtClean="0"/>
              <a:t>15/06/16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E36DB-CD91-1C42-85D0-6D9DD31F2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5115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304DA-9AE5-7F40-9C4B-DD882A6D601E}" type="datetimeFigureOut">
              <a:rPr lang="en-US" smtClean="0"/>
              <a:t>15/06/16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E36DB-CD91-1C42-85D0-6D9DD31F2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7253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304DA-9AE5-7F40-9C4B-DD882A6D601E}" type="datetimeFigureOut">
              <a:rPr lang="en-US" smtClean="0"/>
              <a:t>15/06/16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E36DB-CD91-1C42-85D0-6D9DD31F2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3428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AU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304DA-9AE5-7F40-9C4B-DD882A6D601E}" type="datetimeFigureOut">
              <a:rPr lang="en-US" smtClean="0"/>
              <a:t>15/06/16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E36DB-CD91-1C42-85D0-6D9DD31F2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4615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E304DA-9AE5-7F40-9C4B-DD882A6D601E}" type="datetimeFigureOut">
              <a:rPr lang="en-US" smtClean="0"/>
              <a:t>15/06/16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EE36DB-CD91-1C42-85D0-6D9DD31F2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4353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1" Type="http://schemas.microsoft.com/office/2007/relationships/hdphoto" Target="../media/hdphoto7.wdp"/><Relationship Id="rId12" Type="http://schemas.microsoft.com/office/2007/relationships/hdphoto" Target="../media/hdphoto8.wdp"/><Relationship Id="rId13" Type="http://schemas.microsoft.com/office/2007/relationships/hdphoto" Target="../media/hdphoto9.wdp"/><Relationship Id="rId14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5" Type="http://schemas.microsoft.com/office/2007/relationships/hdphoto" Target="../media/hdphoto1.wdp"/><Relationship Id="rId6" Type="http://schemas.microsoft.com/office/2007/relationships/hdphoto" Target="../media/hdphoto2.wdp"/><Relationship Id="rId7" Type="http://schemas.microsoft.com/office/2007/relationships/hdphoto" Target="../media/hdphoto3.wdp"/><Relationship Id="rId8" Type="http://schemas.microsoft.com/office/2007/relationships/hdphoto" Target="../media/hdphoto4.wdp"/><Relationship Id="rId9" Type="http://schemas.microsoft.com/office/2007/relationships/hdphoto" Target="../media/hdphoto5.wdp"/><Relationship Id="rId10" Type="http://schemas.microsoft.com/office/2007/relationships/hdphoto" Target="../media/hdphoto6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microsoft.com/office/2007/relationships/hdphoto" Target="../media/hdphoto11.wdp"/><Relationship Id="rId5" Type="http://schemas.openxmlformats.org/officeDocument/2006/relationships/image" Target="../media/image17.emf"/><Relationship Id="rId6" Type="http://schemas.openxmlformats.org/officeDocument/2006/relationships/image" Target="../media/image18.jpeg"/><Relationship Id="rId7" Type="http://schemas.openxmlformats.org/officeDocument/2006/relationships/image" Target="../media/image19.jpeg"/><Relationship Id="rId8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microsoft.com/office/2007/relationships/hdphoto" Target="../media/hdphoto11.wdp"/><Relationship Id="rId5" Type="http://schemas.openxmlformats.org/officeDocument/2006/relationships/image" Target="../media/image21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microsoft.com/office/2007/relationships/hdphoto" Target="../media/hdphoto13.wdp"/><Relationship Id="rId5" Type="http://schemas.openxmlformats.org/officeDocument/2006/relationships/image" Target="../media/image22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3.jpeg"/><Relationship Id="rId5" Type="http://schemas.openxmlformats.org/officeDocument/2006/relationships/image" Target="../media/image24.jpeg"/><Relationship Id="rId6" Type="http://schemas.openxmlformats.org/officeDocument/2006/relationships/image" Target="../media/image25.png"/><Relationship Id="rId7" Type="http://schemas.microsoft.com/office/2007/relationships/hdphoto" Target="../media/hdphoto14.wdp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microsoft.com/office/2007/relationships/hdphoto" Target="../media/hdphoto10.wdp"/><Relationship Id="rId5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microsoft.com/office/2007/relationships/hdphoto" Target="../media/hdphoto11.wdp"/><Relationship Id="rId5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microsoft.com/office/2007/relationships/hdphoto" Target="../media/hdphoto12.wdp"/><Relationship Id="rId5" Type="http://schemas.openxmlformats.org/officeDocument/2006/relationships/image" Target="../media/image7.jpeg"/><Relationship Id="rId6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microsoft.com/office/2007/relationships/hdphoto" Target="../media/hdphoto13.wdp"/><Relationship Id="rId5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microsoft.com/office/2007/relationships/hdphoto" Target="../media/hdphoto13.wdp"/><Relationship Id="rId5" Type="http://schemas.openxmlformats.org/officeDocument/2006/relationships/image" Target="../media/image10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microsoft.com/office/2007/relationships/hdphoto" Target="../media/hdphoto11.wdp"/><Relationship Id="rId5" Type="http://schemas.openxmlformats.org/officeDocument/2006/relationships/image" Target="../media/image11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 descr="CCDR PCSS.ai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99098" y="282057"/>
            <a:ext cx="774094" cy="776745"/>
          </a:xfrm>
          <a:prstGeom prst="rect">
            <a:avLst/>
          </a:prstGeom>
        </p:spPr>
      </p:pic>
      <p:pic>
        <p:nvPicPr>
          <p:cNvPr id="30" name="Picture 29" descr="CCDR PCSS.ai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09201" y="2478582"/>
            <a:ext cx="774094" cy="776745"/>
          </a:xfrm>
          <a:prstGeom prst="rect">
            <a:avLst/>
          </a:prstGeom>
        </p:spPr>
      </p:pic>
      <p:pic>
        <p:nvPicPr>
          <p:cNvPr id="32" name="Picture 31" descr="CCDR PCSS.ai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32664" y="4422148"/>
            <a:ext cx="774094" cy="776745"/>
          </a:xfrm>
          <a:prstGeom prst="rect">
            <a:avLst/>
          </a:prstGeom>
        </p:spPr>
      </p:pic>
      <p:pic>
        <p:nvPicPr>
          <p:cNvPr id="33" name="Picture 32" descr="CCDR PCSS.ai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70456" y="3966225"/>
            <a:ext cx="774094" cy="776745"/>
          </a:xfrm>
          <a:prstGeom prst="rect">
            <a:avLst/>
          </a:prstGeom>
        </p:spPr>
      </p:pic>
      <p:pic>
        <p:nvPicPr>
          <p:cNvPr id="39" name="Picture 38" descr="CCDR PCSS.ai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67960" y="2211827"/>
            <a:ext cx="774094" cy="776745"/>
          </a:xfrm>
          <a:prstGeom prst="rect">
            <a:avLst/>
          </a:prstGeom>
        </p:spPr>
      </p:pic>
      <p:pic>
        <p:nvPicPr>
          <p:cNvPr id="41" name="Picture 40" descr="CCDR PCSS.ai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88130" y="2958533"/>
            <a:ext cx="774094" cy="776745"/>
          </a:xfrm>
          <a:prstGeom prst="rect">
            <a:avLst/>
          </a:prstGeom>
        </p:spPr>
      </p:pic>
      <p:pic>
        <p:nvPicPr>
          <p:cNvPr id="43" name="Picture 42" descr="CCDR PCSS.ai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64528" y="3617979"/>
            <a:ext cx="774094" cy="776745"/>
          </a:xfrm>
          <a:prstGeom prst="rect">
            <a:avLst/>
          </a:prstGeom>
        </p:spPr>
      </p:pic>
      <p:pic>
        <p:nvPicPr>
          <p:cNvPr id="44" name="Picture 43" descr="CCDR PCSS.ai"/>
          <p:cNvPicPr>
            <a:picLocks noChangeAspect="1"/>
          </p:cNvPicPr>
          <p:nvPr/>
        </p:nvPicPr>
        <p:blipFill rotWithShape="1"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795" b="98137" l="3427" r="96885">
                        <a14:foregroundMark x1="40498" y1="69255" x2="40498" y2="69255"/>
                        <a14:foregroundMark x1="47975" y1="76708" x2="47975" y2="76708"/>
                        <a14:foregroundMark x1="50779" y1="63665" x2="50779" y2="63665"/>
                        <a14:foregroundMark x1="59813" y1="64596" x2="59813" y2="64596"/>
                        <a14:foregroundMark x1="55140" y1="50311" x2="55140" y2="50311"/>
                        <a14:foregroundMark x1="56075" y1="41925" x2="56075" y2="41925"/>
                        <a14:foregroundMark x1="57944" y1="33540" x2="57944" y2="33540"/>
                        <a14:foregroundMark x1="41745" y1="52795" x2="41745" y2="52795"/>
                        <a14:foregroundMark x1="58879" y1="20186" x2="58879" y2="201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31542" y="4083443"/>
            <a:ext cx="774094" cy="776745"/>
          </a:xfrm>
          <a:prstGeom prst="rect">
            <a:avLst/>
          </a:prstGeom>
        </p:spPr>
      </p:pic>
      <p:pic>
        <p:nvPicPr>
          <p:cNvPr id="45" name="Picture 44" descr="CCDR PCSS.ai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22393" y="346234"/>
            <a:ext cx="774094" cy="776745"/>
          </a:xfrm>
          <a:prstGeom prst="rect">
            <a:avLst/>
          </a:prstGeom>
        </p:spPr>
      </p:pic>
      <p:pic>
        <p:nvPicPr>
          <p:cNvPr id="51" name="Picture 50" descr="CCDR PCSS.ai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38622" y="3443216"/>
            <a:ext cx="774094" cy="776745"/>
          </a:xfrm>
          <a:prstGeom prst="rect">
            <a:avLst/>
          </a:prstGeom>
        </p:spPr>
      </p:pic>
      <p:pic>
        <p:nvPicPr>
          <p:cNvPr id="57" name="Picture 56" descr="CCDR PCSS.ai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06114" y="381446"/>
            <a:ext cx="774094" cy="776745"/>
          </a:xfrm>
          <a:prstGeom prst="rect">
            <a:avLst/>
          </a:prstGeom>
        </p:spPr>
      </p:pic>
      <p:pic>
        <p:nvPicPr>
          <p:cNvPr id="118" name="Picture 117" descr="CCDR PCSS.ai"/>
          <p:cNvPicPr>
            <a:picLocks noChangeAspect="1"/>
          </p:cNvPicPr>
          <p:nvPr/>
        </p:nvPicPr>
        <p:blipFill rotWithShape="1"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795" b="98137" l="3427" r="96885">
                        <a14:foregroundMark x1="40498" y1="69255" x2="40498" y2="69255"/>
                        <a14:foregroundMark x1="47975" y1="76708" x2="47975" y2="76708"/>
                        <a14:foregroundMark x1="50779" y1="63665" x2="50779" y2="63665"/>
                        <a14:foregroundMark x1="59813" y1="64596" x2="59813" y2="64596"/>
                        <a14:foregroundMark x1="55140" y1="50311" x2="55140" y2="50311"/>
                        <a14:foregroundMark x1="56075" y1="41925" x2="56075" y2="41925"/>
                        <a14:foregroundMark x1="57944" y1="33540" x2="57944" y2="33540"/>
                        <a14:foregroundMark x1="41745" y1="52795" x2="41745" y2="52795"/>
                        <a14:foregroundMark x1="58879" y1="20186" x2="58879" y2="201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90900" y="3618865"/>
            <a:ext cx="774094" cy="776745"/>
          </a:xfrm>
          <a:prstGeom prst="rect">
            <a:avLst/>
          </a:prstGeom>
        </p:spPr>
      </p:pic>
      <p:pic>
        <p:nvPicPr>
          <p:cNvPr id="119" name="Picture 118" descr="CCDR PCSS.ai"/>
          <p:cNvPicPr>
            <a:picLocks noChangeAspect="1"/>
          </p:cNvPicPr>
          <p:nvPr/>
        </p:nvPicPr>
        <p:blipFill rotWithShape="1"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795" b="98137" l="3427" r="96885">
                        <a14:foregroundMark x1="40498" y1="69255" x2="40498" y2="69255"/>
                        <a14:foregroundMark x1="47975" y1="76708" x2="47975" y2="76708"/>
                        <a14:foregroundMark x1="50779" y1="63665" x2="50779" y2="63665"/>
                        <a14:foregroundMark x1="59813" y1="64596" x2="59813" y2="64596"/>
                        <a14:foregroundMark x1="55140" y1="50311" x2="55140" y2="50311"/>
                        <a14:foregroundMark x1="56075" y1="41925" x2="56075" y2="41925"/>
                        <a14:foregroundMark x1="57944" y1="33540" x2="57944" y2="33540"/>
                        <a14:foregroundMark x1="41745" y1="52795" x2="41745" y2="52795"/>
                        <a14:foregroundMark x1="58879" y1="20186" x2="58879" y2="201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42569" y="3714115"/>
            <a:ext cx="774094" cy="776745"/>
          </a:xfrm>
          <a:prstGeom prst="rect">
            <a:avLst/>
          </a:prstGeom>
        </p:spPr>
      </p:pic>
      <p:pic>
        <p:nvPicPr>
          <p:cNvPr id="120" name="Picture 119" descr="CCDR PCSS.ai"/>
          <p:cNvPicPr>
            <a:picLocks noChangeAspect="1"/>
          </p:cNvPicPr>
          <p:nvPr/>
        </p:nvPicPr>
        <p:blipFill rotWithShape="1"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795" b="98137" l="3427" r="96885">
                        <a14:foregroundMark x1="40498" y1="69255" x2="40498" y2="69255"/>
                        <a14:foregroundMark x1="47975" y1="76708" x2="47975" y2="76708"/>
                        <a14:foregroundMark x1="50779" y1="63665" x2="50779" y2="63665"/>
                        <a14:foregroundMark x1="59813" y1="64596" x2="59813" y2="64596"/>
                        <a14:foregroundMark x1="55140" y1="50311" x2="55140" y2="50311"/>
                        <a14:foregroundMark x1="56075" y1="41925" x2="56075" y2="41925"/>
                        <a14:foregroundMark x1="57944" y1="33540" x2="57944" y2="33540"/>
                        <a14:foregroundMark x1="41745" y1="52795" x2="41745" y2="52795"/>
                        <a14:foregroundMark x1="58879" y1="20186" x2="58879" y2="201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07112" y="4179888"/>
            <a:ext cx="774094" cy="776745"/>
          </a:xfrm>
          <a:prstGeom prst="rect">
            <a:avLst/>
          </a:prstGeom>
        </p:spPr>
      </p:pic>
      <p:pic>
        <p:nvPicPr>
          <p:cNvPr id="121" name="Picture 120" descr="CCDR PCSS.ai"/>
          <p:cNvPicPr>
            <a:picLocks noChangeAspect="1"/>
          </p:cNvPicPr>
          <p:nvPr/>
        </p:nvPicPr>
        <p:blipFill rotWithShape="1"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795" b="98137" l="3427" r="96885">
                        <a14:foregroundMark x1="40498" y1="69255" x2="40498" y2="69255"/>
                        <a14:foregroundMark x1="47975" y1="76708" x2="47975" y2="76708"/>
                        <a14:foregroundMark x1="50779" y1="63665" x2="50779" y2="63665"/>
                        <a14:foregroundMark x1="59813" y1="64596" x2="59813" y2="64596"/>
                        <a14:foregroundMark x1="55140" y1="50311" x2="55140" y2="50311"/>
                        <a14:foregroundMark x1="56075" y1="41925" x2="56075" y2="41925"/>
                        <a14:foregroundMark x1="57944" y1="33540" x2="57944" y2="33540"/>
                        <a14:foregroundMark x1="41745" y1="52795" x2="41745" y2="52795"/>
                        <a14:foregroundMark x1="58879" y1="20186" x2="58879" y2="201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25393" y="4746199"/>
            <a:ext cx="774094" cy="776745"/>
          </a:xfrm>
          <a:prstGeom prst="rect">
            <a:avLst/>
          </a:prstGeom>
        </p:spPr>
      </p:pic>
      <p:pic>
        <p:nvPicPr>
          <p:cNvPr id="122" name="Picture 121" descr="CCDR PCSS.ai"/>
          <p:cNvPicPr>
            <a:picLocks noChangeAspect="1"/>
          </p:cNvPicPr>
          <p:nvPr/>
        </p:nvPicPr>
        <p:blipFill rotWithShape="1"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2795" b="98137" l="3427" r="96885">
                        <a14:foregroundMark x1="40498" y1="69255" x2="40498" y2="69255"/>
                        <a14:foregroundMark x1="47975" y1="76708" x2="47975" y2="76708"/>
                        <a14:foregroundMark x1="50779" y1="63665" x2="50779" y2="63665"/>
                        <a14:foregroundMark x1="59813" y1="64596" x2="59813" y2="64596"/>
                        <a14:foregroundMark x1="55140" y1="50311" x2="55140" y2="50311"/>
                        <a14:foregroundMark x1="56075" y1="41925" x2="56075" y2="41925"/>
                        <a14:foregroundMark x1="57944" y1="33540" x2="57944" y2="33540"/>
                        <a14:foregroundMark x1="41745" y1="52795" x2="41745" y2="52795"/>
                        <a14:foregroundMark x1="58879" y1="20186" x2="58879" y2="201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49444" y="923377"/>
            <a:ext cx="774094" cy="776745"/>
          </a:xfrm>
          <a:prstGeom prst="rect">
            <a:avLst/>
          </a:prstGeom>
        </p:spPr>
      </p:pic>
      <p:pic>
        <p:nvPicPr>
          <p:cNvPr id="123" name="Picture 122" descr="CCDR PCSS.ai"/>
          <p:cNvPicPr>
            <a:picLocks noChangeAspect="1"/>
          </p:cNvPicPr>
          <p:nvPr/>
        </p:nvPicPr>
        <p:blipFill rotWithShape="1"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2795" b="98137" l="3427" r="96885">
                        <a14:foregroundMark x1="40498" y1="69255" x2="40498" y2="69255"/>
                        <a14:foregroundMark x1="47975" y1="76708" x2="47975" y2="76708"/>
                        <a14:foregroundMark x1="50779" y1="63665" x2="50779" y2="63665"/>
                        <a14:foregroundMark x1="59813" y1="64596" x2="59813" y2="64596"/>
                        <a14:foregroundMark x1="55140" y1="50311" x2="55140" y2="50311"/>
                        <a14:foregroundMark x1="56075" y1="41925" x2="56075" y2="41925"/>
                        <a14:foregroundMark x1="57944" y1="33540" x2="57944" y2="33540"/>
                        <a14:foregroundMark x1="41745" y1="52795" x2="41745" y2="52795"/>
                        <a14:foregroundMark x1="58879" y1="20186" x2="58879" y2="201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05636" y="664867"/>
            <a:ext cx="774094" cy="776745"/>
          </a:xfrm>
          <a:prstGeom prst="rect">
            <a:avLst/>
          </a:prstGeom>
        </p:spPr>
      </p:pic>
      <p:pic>
        <p:nvPicPr>
          <p:cNvPr id="124" name="Picture 123" descr="CCDR PCSS.ai"/>
          <p:cNvPicPr>
            <a:picLocks noChangeAspect="1"/>
          </p:cNvPicPr>
          <p:nvPr/>
        </p:nvPicPr>
        <p:blipFill rotWithShape="1"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2795" b="98137" l="3427" r="96885">
                        <a14:foregroundMark x1="40498" y1="69255" x2="40498" y2="69255"/>
                        <a14:foregroundMark x1="47975" y1="76708" x2="47975" y2="76708"/>
                        <a14:foregroundMark x1="50779" y1="63665" x2="50779" y2="63665"/>
                        <a14:foregroundMark x1="59813" y1="64596" x2="59813" y2="64596"/>
                        <a14:foregroundMark x1="55140" y1="50311" x2="55140" y2="50311"/>
                        <a14:foregroundMark x1="56075" y1="41925" x2="56075" y2="41925"/>
                        <a14:foregroundMark x1="57944" y1="33540" x2="57944" y2="33540"/>
                        <a14:foregroundMark x1="41745" y1="52795" x2="41745" y2="52795"/>
                        <a14:foregroundMark x1="58879" y1="20186" x2="58879" y2="201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29101" y="1180464"/>
            <a:ext cx="774094" cy="776745"/>
          </a:xfrm>
          <a:prstGeom prst="rect">
            <a:avLst/>
          </a:prstGeom>
        </p:spPr>
      </p:pic>
      <p:pic>
        <p:nvPicPr>
          <p:cNvPr id="125" name="Picture 124" descr="CCDR PCSS.ai"/>
          <p:cNvPicPr>
            <a:picLocks noChangeAspect="1"/>
          </p:cNvPicPr>
          <p:nvPr/>
        </p:nvPicPr>
        <p:blipFill rotWithShape="1"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2795" b="98137" l="3427" r="96885">
                        <a14:foregroundMark x1="40498" y1="69255" x2="40498" y2="69255"/>
                        <a14:foregroundMark x1="47975" y1="76708" x2="47975" y2="76708"/>
                        <a14:foregroundMark x1="50779" y1="63665" x2="50779" y2="63665"/>
                        <a14:foregroundMark x1="59813" y1="64596" x2="59813" y2="64596"/>
                        <a14:foregroundMark x1="55140" y1="50311" x2="55140" y2="50311"/>
                        <a14:foregroundMark x1="56075" y1="41925" x2="56075" y2="41925"/>
                        <a14:foregroundMark x1="57944" y1="33540" x2="57944" y2="33540"/>
                        <a14:foregroundMark x1="41745" y1="52795" x2="41745" y2="52795"/>
                        <a14:foregroundMark x1="58879" y1="20186" x2="58879" y2="201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05257" y="1137947"/>
            <a:ext cx="774094" cy="776745"/>
          </a:xfrm>
          <a:prstGeom prst="rect">
            <a:avLst/>
          </a:prstGeom>
        </p:spPr>
      </p:pic>
      <p:pic>
        <p:nvPicPr>
          <p:cNvPr id="126" name="Picture 125" descr="CCDR PCSS.ai"/>
          <p:cNvPicPr>
            <a:picLocks noChangeAspect="1"/>
          </p:cNvPicPr>
          <p:nvPr/>
        </p:nvPicPr>
        <p:blipFill rotWithShape="1"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2795" b="98137" l="3427" r="96885">
                        <a14:foregroundMark x1="40498" y1="69255" x2="40498" y2="69255"/>
                        <a14:foregroundMark x1="47975" y1="76708" x2="47975" y2="76708"/>
                        <a14:foregroundMark x1="50779" y1="63665" x2="50779" y2="63665"/>
                        <a14:foregroundMark x1="59813" y1="64596" x2="59813" y2="64596"/>
                        <a14:foregroundMark x1="55140" y1="50311" x2="55140" y2="50311"/>
                        <a14:foregroundMark x1="56075" y1="41925" x2="56075" y2="41925"/>
                        <a14:foregroundMark x1="57944" y1="33540" x2="57944" y2="33540"/>
                        <a14:foregroundMark x1="41745" y1="52795" x2="41745" y2="52795"/>
                        <a14:foregroundMark x1="58879" y1="20186" x2="58879" y2="201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24053" y="1798235"/>
            <a:ext cx="774094" cy="776745"/>
          </a:xfrm>
          <a:prstGeom prst="rect">
            <a:avLst/>
          </a:prstGeom>
        </p:spPr>
      </p:pic>
      <p:pic>
        <p:nvPicPr>
          <p:cNvPr id="127" name="Picture 126" descr="CCDR PCSS.ai"/>
          <p:cNvPicPr>
            <a:picLocks noChangeAspect="1"/>
          </p:cNvPicPr>
          <p:nvPr/>
        </p:nvPicPr>
        <p:blipFill rotWithShape="1"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2795" b="98137" l="3427" r="96885">
                        <a14:foregroundMark x1="40498" y1="69255" x2="40498" y2="69255"/>
                        <a14:foregroundMark x1="47975" y1="76708" x2="47975" y2="76708"/>
                        <a14:foregroundMark x1="50779" y1="63665" x2="50779" y2="63665"/>
                        <a14:foregroundMark x1="59813" y1="64596" x2="59813" y2="64596"/>
                        <a14:foregroundMark x1="55140" y1="50311" x2="55140" y2="50311"/>
                        <a14:foregroundMark x1="56075" y1="41925" x2="56075" y2="41925"/>
                        <a14:foregroundMark x1="57944" y1="33540" x2="57944" y2="33540"/>
                        <a14:foregroundMark x1="41745" y1="52795" x2="41745" y2="52795"/>
                        <a14:foregroundMark x1="58879" y1="20186" x2="58879" y2="201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30022" y="3217367"/>
            <a:ext cx="774094" cy="776745"/>
          </a:xfrm>
          <a:prstGeom prst="rect">
            <a:avLst/>
          </a:prstGeom>
        </p:spPr>
      </p:pic>
      <p:pic>
        <p:nvPicPr>
          <p:cNvPr id="129" name="Picture 128" descr="CCDR PCSS.ai"/>
          <p:cNvPicPr>
            <a:picLocks noChangeAspect="1"/>
          </p:cNvPicPr>
          <p:nvPr/>
        </p:nvPicPr>
        <p:blipFill rotWithShape="1"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92329" y="2238304"/>
            <a:ext cx="3737480" cy="1137751"/>
          </a:xfrm>
          <a:prstGeom prst="rect">
            <a:avLst/>
          </a:prstGeom>
        </p:spPr>
      </p:pic>
      <p:pic>
        <p:nvPicPr>
          <p:cNvPr id="130" name="Picture 129" descr="CCDR PCSS.ai"/>
          <p:cNvPicPr>
            <a:picLocks noChangeAspect="1"/>
          </p:cNvPicPr>
          <p:nvPr/>
        </p:nvPicPr>
        <p:blipFill rotWithShape="1"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2795" b="98137" l="3427" r="96885">
                        <a14:foregroundMark x1="40498" y1="69255" x2="40498" y2="69255"/>
                        <a14:foregroundMark x1="47975" y1="76708" x2="47975" y2="76708"/>
                        <a14:foregroundMark x1="50779" y1="63665" x2="50779" y2="63665"/>
                        <a14:foregroundMark x1="59813" y1="64596" x2="59813" y2="64596"/>
                        <a14:foregroundMark x1="55140" y1="50311" x2="55140" y2="50311"/>
                        <a14:foregroundMark x1="56075" y1="41925" x2="56075" y2="41925"/>
                        <a14:foregroundMark x1="57944" y1="33540" x2="57944" y2="33540"/>
                        <a14:foregroundMark x1="41745" y1="52795" x2="41745" y2="52795"/>
                        <a14:foregroundMark x1="58879" y1="20186" x2="58879" y2="201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44495" y="1678719"/>
            <a:ext cx="774094" cy="776745"/>
          </a:xfrm>
          <a:prstGeom prst="rect">
            <a:avLst/>
          </a:prstGeom>
        </p:spPr>
      </p:pic>
      <p:pic>
        <p:nvPicPr>
          <p:cNvPr id="131" name="Picture 130" descr="CCDR PCSS.ai"/>
          <p:cNvPicPr>
            <a:picLocks noChangeAspect="1"/>
          </p:cNvPicPr>
          <p:nvPr/>
        </p:nvPicPr>
        <p:blipFill rotWithShape="1"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2795" b="98137" l="3427" r="96885">
                        <a14:foregroundMark x1="40498" y1="69255" x2="40498" y2="69255"/>
                        <a14:foregroundMark x1="47975" y1="76708" x2="47975" y2="76708"/>
                        <a14:foregroundMark x1="50779" y1="63665" x2="50779" y2="63665"/>
                        <a14:foregroundMark x1="59813" y1="64596" x2="59813" y2="64596"/>
                        <a14:foregroundMark x1="55140" y1="50311" x2="55140" y2="50311"/>
                        <a14:foregroundMark x1="56075" y1="41925" x2="56075" y2="41925"/>
                        <a14:foregroundMark x1="57944" y1="33540" x2="57944" y2="33540"/>
                        <a14:foregroundMark x1="41745" y1="52795" x2="41745" y2="52795"/>
                        <a14:foregroundMark x1="58879" y1="20186" x2="58879" y2="201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15266" y="5654139"/>
            <a:ext cx="774094" cy="776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6809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 dirty="0" smtClean="0"/>
              <a:t>Nurse Network</a:t>
            </a:r>
            <a:endParaRPr lang="en-US" dirty="0"/>
          </a:p>
        </p:txBody>
      </p:sp>
      <p:pic>
        <p:nvPicPr>
          <p:cNvPr id="11" name="Picture 10" descr="CCDR PCSS.ai"/>
          <p:cNvPicPr>
            <a:picLocks noChangeAspect="1"/>
          </p:cNvPicPr>
          <p:nvPr/>
        </p:nvPicPr>
        <p:blipFill rotWithShape="1"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3333" l="0" r="95000">
                        <a14:foregroundMark x1="0" y1="50000" x2="0" y2="50000"/>
                        <a14:foregroundMark x1="5000" y1="26667" x2="5000" y2="26667"/>
                        <a14:foregroundMark x1="25000" y1="26667" x2="25000" y2="26667"/>
                        <a14:backgroundMark x1="45000" y1="66667" x2="45000" y2="66667"/>
                        <a14:backgroundMark x1="40000" y1="73333" x2="40000" y2="73333"/>
                        <a14:backgroundMark x1="80000" y1="33333" x2="80000" y2="33333"/>
                        <a14:backgroundMark x1="85000" y1="13333" x2="85000" y2="13333"/>
                        <a14:backgroundMark x1="10000" y1="80000" x2="10000" y2="80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2225525" cy="229692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1325" y="1768324"/>
            <a:ext cx="3708400" cy="26924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717143" y="2687562"/>
            <a:ext cx="39696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•"/>
            </a:pPr>
            <a:r>
              <a:rPr lang="en-US" dirty="0" smtClean="0"/>
              <a:t>10 nurses (5 rural/5 metro)</a:t>
            </a:r>
          </a:p>
          <a:p>
            <a:pPr marL="285750" indent="-285750">
              <a:buFontTx/>
              <a:buChar char="•"/>
            </a:pPr>
            <a:r>
              <a:rPr lang="en-US" dirty="0" smtClean="0"/>
              <a:t>Case discussion</a:t>
            </a:r>
          </a:p>
          <a:p>
            <a:pPr marL="285750" indent="-285750">
              <a:buFontTx/>
              <a:buChar char="•"/>
            </a:pPr>
            <a:r>
              <a:rPr lang="en-US" dirty="0" smtClean="0"/>
              <a:t>Clinical presentation</a:t>
            </a:r>
          </a:p>
          <a:p>
            <a:pPr marL="285750" indent="-285750">
              <a:buFontTx/>
              <a:buChar char="•"/>
            </a:pPr>
            <a:r>
              <a:rPr lang="en-US" dirty="0" smtClean="0"/>
              <a:t>De-brief</a:t>
            </a:r>
            <a:endParaRPr lang="en-US" dirty="0"/>
          </a:p>
        </p:txBody>
      </p:sp>
      <p:pic>
        <p:nvPicPr>
          <p:cNvPr id="5" name="Picture 4" descr="7801bMarg-and-Norm-Lees.jpg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71745" y="4015618"/>
            <a:ext cx="1894921" cy="2842381"/>
          </a:xfrm>
          <a:prstGeom prst="rect">
            <a:avLst/>
          </a:prstGeom>
        </p:spPr>
      </p:pic>
      <p:pic>
        <p:nvPicPr>
          <p:cNvPr id="6" name="Picture 5" descr="ERIC-PH-copy-768x1024.jpg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33553" y="4015618"/>
            <a:ext cx="2131787" cy="2842382"/>
          </a:xfrm>
          <a:prstGeom prst="rect">
            <a:avLst/>
          </a:prstGeom>
        </p:spPr>
      </p:pic>
      <p:pic>
        <p:nvPicPr>
          <p:cNvPr id="12" name="Picture 11" descr="CCDR PCNN copy.png"/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8286" y="3887892"/>
            <a:ext cx="2361715" cy="2861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7531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US" dirty="0"/>
          </a:p>
        </p:txBody>
      </p:sp>
      <p:pic>
        <p:nvPicPr>
          <p:cNvPr id="11" name="Picture 10" descr="CCDR PCSS.ai"/>
          <p:cNvPicPr>
            <a:picLocks noChangeAspect="1"/>
          </p:cNvPicPr>
          <p:nvPr/>
        </p:nvPicPr>
        <p:blipFill rotWithShape="1"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3333" l="0" r="95000">
                        <a14:foregroundMark x1="0" y1="50000" x2="0" y2="50000"/>
                        <a14:foregroundMark x1="5000" y1="26667" x2="5000" y2="26667"/>
                        <a14:foregroundMark x1="25000" y1="26667" x2="25000" y2="26667"/>
                        <a14:backgroundMark x1="45000" y1="66667" x2="45000" y2="66667"/>
                        <a14:backgroundMark x1="40000" y1="73333" x2="40000" y2="73333"/>
                        <a14:backgroundMark x1="80000" y1="33333" x2="80000" y2="33333"/>
                        <a14:backgroundMark x1="85000" y1="13333" x2="85000" y2="13333"/>
                        <a14:backgroundMark x1="10000" y1="80000" x2="10000" y2="80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2225525" cy="229692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5024438" cy="6858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116286" y="1669143"/>
            <a:ext cx="378580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Next</a:t>
            </a:r>
          </a:p>
          <a:p>
            <a:r>
              <a:rPr lang="en-US" dirty="0" smtClean="0"/>
              <a:t>- </a:t>
            </a:r>
            <a:r>
              <a:rPr lang="en-US" dirty="0"/>
              <a:t>F</a:t>
            </a:r>
            <a:r>
              <a:rPr lang="en-US" dirty="0" smtClean="0"/>
              <a:t>amily history charts</a:t>
            </a:r>
          </a:p>
          <a:p>
            <a:r>
              <a:rPr lang="en-US" dirty="0" smtClean="0"/>
              <a:t>- Research translation</a:t>
            </a:r>
          </a:p>
          <a:p>
            <a:r>
              <a:rPr lang="en-US" dirty="0" smtClean="0"/>
              <a:t>- Community-driven research support</a:t>
            </a:r>
          </a:p>
          <a:p>
            <a:r>
              <a:rPr lang="en-US" dirty="0" smtClean="0"/>
              <a:t>- Clinical trial support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13306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US" dirty="0"/>
          </a:p>
        </p:txBody>
      </p:sp>
      <p:pic>
        <p:nvPicPr>
          <p:cNvPr id="11" name="Picture 10" descr="CCDR PCSS.ai"/>
          <p:cNvPicPr>
            <a:picLocks noChangeAspect="1"/>
          </p:cNvPicPr>
          <p:nvPr/>
        </p:nvPicPr>
        <p:blipFill rotWithShape="1"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3333" l="0" r="95000">
                        <a14:foregroundMark x1="0" y1="50000" x2="0" y2="50000"/>
                        <a14:foregroundMark x1="5000" y1="26667" x2="5000" y2="26667"/>
                        <a14:foregroundMark x1="25000" y1="26667" x2="25000" y2="26667"/>
                        <a14:backgroundMark x1="45000" y1="66667" x2="45000" y2="66667"/>
                        <a14:backgroundMark x1="40000" y1="73333" x2="40000" y2="73333"/>
                        <a14:backgroundMark x1="80000" y1="33333" x2="80000" y2="33333"/>
                        <a14:backgroundMark x1="85000" y1="13333" x2="85000" y2="13333"/>
                        <a14:backgroundMark x1="10000" y1="80000" x2="10000" y2="80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2225525" cy="229692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biLevel thresh="75000"/>
          </a:blip>
          <a:stretch>
            <a:fillRect/>
          </a:stretch>
        </p:blipFill>
        <p:spPr>
          <a:xfrm>
            <a:off x="1584477" y="1538591"/>
            <a:ext cx="6857999" cy="9110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88303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CCDR PCSS.ai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8380"/>
            <a:ext cx="774094" cy="776745"/>
          </a:xfrm>
          <a:prstGeom prst="rect">
            <a:avLst/>
          </a:prstGeom>
        </p:spPr>
      </p:pic>
      <p:pic>
        <p:nvPicPr>
          <p:cNvPr id="21" name="Picture 20" descr="CCDR PCSS.ai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892676"/>
            <a:ext cx="774094" cy="776745"/>
          </a:xfrm>
          <a:prstGeom prst="rect">
            <a:avLst/>
          </a:prstGeom>
        </p:spPr>
      </p:pic>
      <p:pic>
        <p:nvPicPr>
          <p:cNvPr id="22" name="Picture 21" descr="CCDR PCSS.ai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766181"/>
            <a:ext cx="774094" cy="776745"/>
          </a:xfrm>
          <a:prstGeom prst="rect">
            <a:avLst/>
          </a:prstGeom>
        </p:spPr>
      </p:pic>
      <p:pic>
        <p:nvPicPr>
          <p:cNvPr id="23" name="Picture 22" descr="CCDR PCSS.ai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631924"/>
            <a:ext cx="774094" cy="776745"/>
          </a:xfrm>
          <a:prstGeom prst="rect">
            <a:avLst/>
          </a:prstGeom>
        </p:spPr>
      </p:pic>
      <p:pic>
        <p:nvPicPr>
          <p:cNvPr id="24" name="Picture 23" descr="CCDR PCSS.ai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485616"/>
            <a:ext cx="774094" cy="776745"/>
          </a:xfrm>
          <a:prstGeom prst="rect">
            <a:avLst/>
          </a:prstGeom>
        </p:spPr>
      </p:pic>
      <p:pic>
        <p:nvPicPr>
          <p:cNvPr id="25" name="Picture 24" descr="CCDR PCSS.ai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329912"/>
            <a:ext cx="774094" cy="776745"/>
          </a:xfrm>
          <a:prstGeom prst="rect">
            <a:avLst/>
          </a:prstGeom>
        </p:spPr>
      </p:pic>
      <p:pic>
        <p:nvPicPr>
          <p:cNvPr id="26" name="Picture 25" descr="CCDR PCSS.ai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179227"/>
            <a:ext cx="774094" cy="776745"/>
          </a:xfrm>
          <a:prstGeom prst="rect">
            <a:avLst/>
          </a:prstGeom>
        </p:spPr>
      </p:pic>
      <p:pic>
        <p:nvPicPr>
          <p:cNvPr id="27" name="Picture 26" descr="CCDR PCSS.ai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057065"/>
            <a:ext cx="774094" cy="776745"/>
          </a:xfrm>
          <a:prstGeom prst="rect">
            <a:avLst/>
          </a:prstGeom>
        </p:spPr>
      </p:pic>
      <p:pic>
        <p:nvPicPr>
          <p:cNvPr id="28" name="Picture 27" descr="CCDR PCSS.ai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3924" y="436752"/>
            <a:ext cx="774094" cy="776745"/>
          </a:xfrm>
          <a:prstGeom prst="rect">
            <a:avLst/>
          </a:prstGeom>
        </p:spPr>
      </p:pic>
      <p:pic>
        <p:nvPicPr>
          <p:cNvPr id="29" name="Picture 28" descr="CCDR PCSS.ai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3924" y="1281048"/>
            <a:ext cx="774094" cy="776745"/>
          </a:xfrm>
          <a:prstGeom prst="rect">
            <a:avLst/>
          </a:prstGeom>
        </p:spPr>
      </p:pic>
      <p:pic>
        <p:nvPicPr>
          <p:cNvPr id="30" name="Picture 29" descr="CCDR PCSS.ai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3924" y="2154553"/>
            <a:ext cx="774094" cy="776745"/>
          </a:xfrm>
          <a:prstGeom prst="rect">
            <a:avLst/>
          </a:prstGeom>
        </p:spPr>
      </p:pic>
      <p:pic>
        <p:nvPicPr>
          <p:cNvPr id="31" name="Picture 30" descr="CCDR PCSS.ai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3924" y="3020296"/>
            <a:ext cx="774094" cy="776745"/>
          </a:xfrm>
          <a:prstGeom prst="rect">
            <a:avLst/>
          </a:prstGeom>
        </p:spPr>
      </p:pic>
      <p:pic>
        <p:nvPicPr>
          <p:cNvPr id="32" name="Picture 31" descr="CCDR PCSS.ai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3924" y="3873988"/>
            <a:ext cx="774094" cy="776745"/>
          </a:xfrm>
          <a:prstGeom prst="rect">
            <a:avLst/>
          </a:prstGeom>
        </p:spPr>
      </p:pic>
      <p:pic>
        <p:nvPicPr>
          <p:cNvPr id="33" name="Picture 32" descr="CCDR PCSS.ai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145695" y="3121797"/>
            <a:ext cx="774094" cy="776745"/>
          </a:xfrm>
          <a:prstGeom prst="rect">
            <a:avLst/>
          </a:prstGeom>
        </p:spPr>
      </p:pic>
      <p:pic>
        <p:nvPicPr>
          <p:cNvPr id="34" name="Picture 33" descr="CCDR PCSS.ai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3924" y="5567599"/>
            <a:ext cx="774094" cy="776745"/>
          </a:xfrm>
          <a:prstGeom prst="rect">
            <a:avLst/>
          </a:prstGeom>
        </p:spPr>
      </p:pic>
      <p:pic>
        <p:nvPicPr>
          <p:cNvPr id="35" name="Picture 34" descr="CCDR PCSS.ai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3924" y="6445437"/>
            <a:ext cx="774094" cy="412563"/>
          </a:xfrm>
          <a:prstGeom prst="rect">
            <a:avLst/>
          </a:prstGeom>
        </p:spPr>
      </p:pic>
      <p:pic>
        <p:nvPicPr>
          <p:cNvPr id="36" name="Picture 35" descr="CCDR PCSS.ai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3924" y="0"/>
            <a:ext cx="774094" cy="400467"/>
          </a:xfrm>
          <a:prstGeom prst="rect">
            <a:avLst/>
          </a:prstGeom>
        </p:spPr>
      </p:pic>
      <p:pic>
        <p:nvPicPr>
          <p:cNvPr id="37" name="Picture 36" descr="CCDR PCSS.ai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32038" y="84665"/>
            <a:ext cx="774094" cy="776745"/>
          </a:xfrm>
          <a:prstGeom prst="rect">
            <a:avLst/>
          </a:prstGeom>
        </p:spPr>
      </p:pic>
      <p:pic>
        <p:nvPicPr>
          <p:cNvPr id="38" name="Picture 37" descr="CCDR PCSS.ai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32038" y="928961"/>
            <a:ext cx="774094" cy="776745"/>
          </a:xfrm>
          <a:prstGeom prst="rect">
            <a:avLst/>
          </a:prstGeom>
        </p:spPr>
      </p:pic>
      <p:pic>
        <p:nvPicPr>
          <p:cNvPr id="39" name="Picture 38" descr="CCDR PCSS.ai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32038" y="1802466"/>
            <a:ext cx="774094" cy="776745"/>
          </a:xfrm>
          <a:prstGeom prst="rect">
            <a:avLst/>
          </a:prstGeom>
        </p:spPr>
      </p:pic>
      <p:pic>
        <p:nvPicPr>
          <p:cNvPr id="40" name="Picture 39" descr="CCDR PCSS.ai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32038" y="2668209"/>
            <a:ext cx="774094" cy="776745"/>
          </a:xfrm>
          <a:prstGeom prst="rect">
            <a:avLst/>
          </a:prstGeom>
        </p:spPr>
      </p:pic>
      <p:pic>
        <p:nvPicPr>
          <p:cNvPr id="41" name="Picture 40" descr="CCDR PCSS.ai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32038" y="3521901"/>
            <a:ext cx="774094" cy="776745"/>
          </a:xfrm>
          <a:prstGeom prst="rect">
            <a:avLst/>
          </a:prstGeom>
        </p:spPr>
      </p:pic>
      <p:pic>
        <p:nvPicPr>
          <p:cNvPr id="42" name="Picture 41" descr="CCDR PCSS.ai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32038" y="4366197"/>
            <a:ext cx="774094" cy="776745"/>
          </a:xfrm>
          <a:prstGeom prst="rect">
            <a:avLst/>
          </a:prstGeom>
        </p:spPr>
      </p:pic>
      <p:pic>
        <p:nvPicPr>
          <p:cNvPr id="43" name="Picture 42" descr="CCDR PCSS.ai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32038" y="5215512"/>
            <a:ext cx="774094" cy="776745"/>
          </a:xfrm>
          <a:prstGeom prst="rect">
            <a:avLst/>
          </a:prstGeom>
        </p:spPr>
      </p:pic>
      <p:pic>
        <p:nvPicPr>
          <p:cNvPr id="44" name="Picture 43" descr="CCDR PCSS.ai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32038" y="6093350"/>
            <a:ext cx="774094" cy="776745"/>
          </a:xfrm>
          <a:prstGeom prst="rect">
            <a:avLst/>
          </a:prstGeom>
        </p:spPr>
      </p:pic>
      <p:pic>
        <p:nvPicPr>
          <p:cNvPr id="45" name="Picture 44" descr="CCDR PCSS.ai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85962" y="473037"/>
            <a:ext cx="774094" cy="776745"/>
          </a:xfrm>
          <a:prstGeom prst="rect">
            <a:avLst/>
          </a:prstGeom>
        </p:spPr>
      </p:pic>
      <p:pic>
        <p:nvPicPr>
          <p:cNvPr id="46" name="Picture 45" descr="CCDR PCSS.ai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85962" y="1317333"/>
            <a:ext cx="774094" cy="776745"/>
          </a:xfrm>
          <a:prstGeom prst="rect">
            <a:avLst/>
          </a:prstGeom>
        </p:spPr>
      </p:pic>
      <p:pic>
        <p:nvPicPr>
          <p:cNvPr id="47" name="Picture 46" descr="CCDR PCSS.ai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85962" y="2190838"/>
            <a:ext cx="774094" cy="776745"/>
          </a:xfrm>
          <a:prstGeom prst="rect">
            <a:avLst/>
          </a:prstGeom>
        </p:spPr>
      </p:pic>
      <p:pic>
        <p:nvPicPr>
          <p:cNvPr id="48" name="Picture 47" descr="CCDR PCSS.ai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85962" y="3056581"/>
            <a:ext cx="774094" cy="776745"/>
          </a:xfrm>
          <a:prstGeom prst="rect">
            <a:avLst/>
          </a:prstGeom>
        </p:spPr>
      </p:pic>
      <p:pic>
        <p:nvPicPr>
          <p:cNvPr id="49" name="Picture 48" descr="CCDR PCSS.ai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85962" y="3910273"/>
            <a:ext cx="774094" cy="776745"/>
          </a:xfrm>
          <a:prstGeom prst="rect">
            <a:avLst/>
          </a:prstGeom>
        </p:spPr>
      </p:pic>
      <p:pic>
        <p:nvPicPr>
          <p:cNvPr id="50" name="Picture 49" descr="CCDR PCSS.ai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85962" y="4754569"/>
            <a:ext cx="774094" cy="776745"/>
          </a:xfrm>
          <a:prstGeom prst="rect">
            <a:avLst/>
          </a:prstGeom>
        </p:spPr>
      </p:pic>
      <p:pic>
        <p:nvPicPr>
          <p:cNvPr id="51" name="Picture 50" descr="CCDR PCSS.ai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85962" y="5603884"/>
            <a:ext cx="774094" cy="776745"/>
          </a:xfrm>
          <a:prstGeom prst="rect">
            <a:avLst/>
          </a:prstGeom>
        </p:spPr>
      </p:pic>
      <p:pic>
        <p:nvPicPr>
          <p:cNvPr id="52" name="Picture 51" descr="CCDR PCSS.ai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85962" y="6481722"/>
            <a:ext cx="774094" cy="412563"/>
          </a:xfrm>
          <a:prstGeom prst="rect">
            <a:avLst/>
          </a:prstGeom>
        </p:spPr>
      </p:pic>
      <p:pic>
        <p:nvPicPr>
          <p:cNvPr id="53" name="Picture 52" descr="CCDR PCSS.ai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85962" y="36285"/>
            <a:ext cx="774094" cy="400467"/>
          </a:xfrm>
          <a:prstGeom prst="rect">
            <a:avLst/>
          </a:prstGeom>
        </p:spPr>
      </p:pic>
      <p:pic>
        <p:nvPicPr>
          <p:cNvPr id="54" name="Picture 53" descr="CCDR PCSS.ai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08436" y="49702"/>
            <a:ext cx="774094" cy="776745"/>
          </a:xfrm>
          <a:prstGeom prst="rect">
            <a:avLst/>
          </a:prstGeom>
        </p:spPr>
      </p:pic>
      <p:pic>
        <p:nvPicPr>
          <p:cNvPr id="55" name="Picture 54" descr="CCDR PCSS.ai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08436" y="893998"/>
            <a:ext cx="774094" cy="776745"/>
          </a:xfrm>
          <a:prstGeom prst="rect">
            <a:avLst/>
          </a:prstGeom>
        </p:spPr>
      </p:pic>
      <p:pic>
        <p:nvPicPr>
          <p:cNvPr id="56" name="Picture 55" descr="CCDR PCSS.ai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08436" y="1767503"/>
            <a:ext cx="774094" cy="776745"/>
          </a:xfrm>
          <a:prstGeom prst="rect">
            <a:avLst/>
          </a:prstGeom>
        </p:spPr>
      </p:pic>
      <p:pic>
        <p:nvPicPr>
          <p:cNvPr id="57" name="Picture 56" descr="CCDR PCSS.ai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08436" y="2633246"/>
            <a:ext cx="774094" cy="776745"/>
          </a:xfrm>
          <a:prstGeom prst="rect">
            <a:avLst/>
          </a:prstGeom>
        </p:spPr>
      </p:pic>
      <p:pic>
        <p:nvPicPr>
          <p:cNvPr id="58" name="Picture 57" descr="CCDR PCSS.ai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08436" y="3486938"/>
            <a:ext cx="774094" cy="776745"/>
          </a:xfrm>
          <a:prstGeom prst="rect">
            <a:avLst/>
          </a:prstGeom>
        </p:spPr>
      </p:pic>
      <p:pic>
        <p:nvPicPr>
          <p:cNvPr id="59" name="Picture 58" descr="CCDR PCSS.ai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08436" y="4331234"/>
            <a:ext cx="774094" cy="776745"/>
          </a:xfrm>
          <a:prstGeom prst="rect">
            <a:avLst/>
          </a:prstGeom>
        </p:spPr>
      </p:pic>
      <p:pic>
        <p:nvPicPr>
          <p:cNvPr id="60" name="Picture 59" descr="CCDR PCSS.ai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08436" y="5180549"/>
            <a:ext cx="774094" cy="776745"/>
          </a:xfrm>
          <a:prstGeom prst="rect">
            <a:avLst/>
          </a:prstGeom>
        </p:spPr>
      </p:pic>
      <p:pic>
        <p:nvPicPr>
          <p:cNvPr id="61" name="Picture 60" descr="CCDR PCSS.ai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08436" y="6058387"/>
            <a:ext cx="774094" cy="776745"/>
          </a:xfrm>
          <a:prstGeom prst="rect">
            <a:avLst/>
          </a:prstGeom>
        </p:spPr>
      </p:pic>
      <p:pic>
        <p:nvPicPr>
          <p:cNvPr id="62" name="Picture 61" descr="CCDR PCSS.ai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74455" y="438074"/>
            <a:ext cx="774094" cy="776745"/>
          </a:xfrm>
          <a:prstGeom prst="rect">
            <a:avLst/>
          </a:prstGeom>
        </p:spPr>
      </p:pic>
      <p:pic>
        <p:nvPicPr>
          <p:cNvPr id="63" name="Picture 62" descr="CCDR PCSS.ai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74455" y="1282370"/>
            <a:ext cx="774094" cy="776745"/>
          </a:xfrm>
          <a:prstGeom prst="rect">
            <a:avLst/>
          </a:prstGeom>
        </p:spPr>
      </p:pic>
      <p:pic>
        <p:nvPicPr>
          <p:cNvPr id="64" name="Picture 63" descr="CCDR PCSS.ai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74455" y="2155875"/>
            <a:ext cx="774094" cy="776745"/>
          </a:xfrm>
          <a:prstGeom prst="rect">
            <a:avLst/>
          </a:prstGeom>
        </p:spPr>
      </p:pic>
      <p:pic>
        <p:nvPicPr>
          <p:cNvPr id="65" name="Picture 64" descr="CCDR PCSS.ai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74455" y="3021618"/>
            <a:ext cx="774094" cy="776745"/>
          </a:xfrm>
          <a:prstGeom prst="rect">
            <a:avLst/>
          </a:prstGeom>
        </p:spPr>
      </p:pic>
      <p:pic>
        <p:nvPicPr>
          <p:cNvPr id="66" name="Picture 65" descr="CCDR PCSS.ai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74455" y="3875310"/>
            <a:ext cx="774094" cy="776745"/>
          </a:xfrm>
          <a:prstGeom prst="rect">
            <a:avLst/>
          </a:prstGeom>
        </p:spPr>
      </p:pic>
      <p:pic>
        <p:nvPicPr>
          <p:cNvPr id="67" name="Picture 66" descr="CCDR PCSS.ai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74455" y="4719606"/>
            <a:ext cx="774094" cy="776745"/>
          </a:xfrm>
          <a:prstGeom prst="rect">
            <a:avLst/>
          </a:prstGeom>
        </p:spPr>
      </p:pic>
      <p:pic>
        <p:nvPicPr>
          <p:cNvPr id="68" name="Picture 67" descr="CCDR PCSS.ai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74455" y="5568921"/>
            <a:ext cx="774094" cy="776745"/>
          </a:xfrm>
          <a:prstGeom prst="rect">
            <a:avLst/>
          </a:prstGeom>
        </p:spPr>
      </p:pic>
      <p:pic>
        <p:nvPicPr>
          <p:cNvPr id="69" name="Picture 68" descr="CCDR PCSS.ai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74455" y="6446759"/>
            <a:ext cx="774094" cy="412563"/>
          </a:xfrm>
          <a:prstGeom prst="rect">
            <a:avLst/>
          </a:prstGeom>
        </p:spPr>
      </p:pic>
      <p:pic>
        <p:nvPicPr>
          <p:cNvPr id="70" name="Picture 69" descr="CCDR PCSS.ai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74455" y="1322"/>
            <a:ext cx="774094" cy="400467"/>
          </a:xfrm>
          <a:prstGeom prst="rect">
            <a:avLst/>
          </a:prstGeom>
        </p:spPr>
      </p:pic>
      <p:pic>
        <p:nvPicPr>
          <p:cNvPr id="71" name="Picture 70" descr="CCDR PCSS.ai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77569" y="71794"/>
            <a:ext cx="774094" cy="776745"/>
          </a:xfrm>
          <a:prstGeom prst="rect">
            <a:avLst/>
          </a:prstGeom>
        </p:spPr>
      </p:pic>
      <p:pic>
        <p:nvPicPr>
          <p:cNvPr id="72" name="Picture 71" descr="CCDR PCSS.ai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77569" y="916090"/>
            <a:ext cx="774094" cy="776745"/>
          </a:xfrm>
          <a:prstGeom prst="rect">
            <a:avLst/>
          </a:prstGeom>
        </p:spPr>
      </p:pic>
      <p:pic>
        <p:nvPicPr>
          <p:cNvPr id="73" name="Picture 72" descr="CCDR PCSS.ai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77569" y="1789595"/>
            <a:ext cx="774094" cy="776745"/>
          </a:xfrm>
          <a:prstGeom prst="rect">
            <a:avLst/>
          </a:prstGeom>
        </p:spPr>
      </p:pic>
      <p:pic>
        <p:nvPicPr>
          <p:cNvPr id="74" name="Picture 73" descr="CCDR PCSS.ai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77569" y="2655338"/>
            <a:ext cx="774094" cy="776745"/>
          </a:xfrm>
          <a:prstGeom prst="rect">
            <a:avLst/>
          </a:prstGeom>
        </p:spPr>
      </p:pic>
      <p:pic>
        <p:nvPicPr>
          <p:cNvPr id="75" name="Picture 74" descr="CCDR PCSS.ai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77569" y="3509030"/>
            <a:ext cx="774094" cy="776745"/>
          </a:xfrm>
          <a:prstGeom prst="rect">
            <a:avLst/>
          </a:prstGeom>
        </p:spPr>
      </p:pic>
      <p:pic>
        <p:nvPicPr>
          <p:cNvPr id="76" name="Picture 75" descr="CCDR PCSS.ai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77569" y="4353326"/>
            <a:ext cx="774094" cy="776745"/>
          </a:xfrm>
          <a:prstGeom prst="rect">
            <a:avLst/>
          </a:prstGeom>
        </p:spPr>
      </p:pic>
      <p:pic>
        <p:nvPicPr>
          <p:cNvPr id="77" name="Picture 76" descr="CCDR PCSS.ai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77569" y="5202641"/>
            <a:ext cx="774094" cy="776745"/>
          </a:xfrm>
          <a:prstGeom prst="rect">
            <a:avLst/>
          </a:prstGeom>
        </p:spPr>
      </p:pic>
      <p:pic>
        <p:nvPicPr>
          <p:cNvPr id="78" name="Picture 77" descr="CCDR PCSS.ai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77569" y="6080479"/>
            <a:ext cx="774094" cy="776745"/>
          </a:xfrm>
          <a:prstGeom prst="rect">
            <a:avLst/>
          </a:prstGeom>
        </p:spPr>
      </p:pic>
      <p:pic>
        <p:nvPicPr>
          <p:cNvPr id="79" name="Picture 78" descr="CCDR PCSS.ai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43588" y="460166"/>
            <a:ext cx="774094" cy="776745"/>
          </a:xfrm>
          <a:prstGeom prst="rect">
            <a:avLst/>
          </a:prstGeom>
        </p:spPr>
      </p:pic>
      <p:pic>
        <p:nvPicPr>
          <p:cNvPr id="80" name="Picture 79" descr="CCDR PCSS.ai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43588" y="1304462"/>
            <a:ext cx="774094" cy="776745"/>
          </a:xfrm>
          <a:prstGeom prst="rect">
            <a:avLst/>
          </a:prstGeom>
        </p:spPr>
      </p:pic>
      <p:pic>
        <p:nvPicPr>
          <p:cNvPr id="81" name="Picture 80" descr="CCDR PCSS.ai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43588" y="2177967"/>
            <a:ext cx="774094" cy="776745"/>
          </a:xfrm>
          <a:prstGeom prst="rect">
            <a:avLst/>
          </a:prstGeom>
        </p:spPr>
      </p:pic>
      <p:pic>
        <p:nvPicPr>
          <p:cNvPr id="82" name="Picture 81" descr="CCDR PCSS.ai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43588" y="3043710"/>
            <a:ext cx="774094" cy="776745"/>
          </a:xfrm>
          <a:prstGeom prst="rect">
            <a:avLst/>
          </a:prstGeom>
        </p:spPr>
      </p:pic>
      <p:pic>
        <p:nvPicPr>
          <p:cNvPr id="83" name="Picture 82" descr="CCDR PCSS.ai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43588" y="3897402"/>
            <a:ext cx="774094" cy="776745"/>
          </a:xfrm>
          <a:prstGeom prst="rect">
            <a:avLst/>
          </a:prstGeom>
        </p:spPr>
      </p:pic>
      <p:pic>
        <p:nvPicPr>
          <p:cNvPr id="84" name="Picture 83" descr="CCDR PCSS.ai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43588" y="4741698"/>
            <a:ext cx="774094" cy="776745"/>
          </a:xfrm>
          <a:prstGeom prst="rect">
            <a:avLst/>
          </a:prstGeom>
        </p:spPr>
      </p:pic>
      <p:pic>
        <p:nvPicPr>
          <p:cNvPr id="85" name="Picture 84" descr="CCDR PCSS.ai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43588" y="5591013"/>
            <a:ext cx="774094" cy="776745"/>
          </a:xfrm>
          <a:prstGeom prst="rect">
            <a:avLst/>
          </a:prstGeom>
        </p:spPr>
      </p:pic>
      <p:pic>
        <p:nvPicPr>
          <p:cNvPr id="86" name="Picture 85" descr="CCDR PCSS.ai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43588" y="6468851"/>
            <a:ext cx="774094" cy="412563"/>
          </a:xfrm>
          <a:prstGeom prst="rect">
            <a:avLst/>
          </a:prstGeom>
        </p:spPr>
      </p:pic>
      <p:pic>
        <p:nvPicPr>
          <p:cNvPr id="87" name="Picture 86" descr="CCDR PCSS.ai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43588" y="23414"/>
            <a:ext cx="774094" cy="400467"/>
          </a:xfrm>
          <a:prstGeom prst="rect">
            <a:avLst/>
          </a:prstGeom>
        </p:spPr>
      </p:pic>
      <p:pic>
        <p:nvPicPr>
          <p:cNvPr id="88" name="Picture 87" descr="CCDR PCSS.ai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66062" y="36831"/>
            <a:ext cx="774094" cy="776745"/>
          </a:xfrm>
          <a:prstGeom prst="rect">
            <a:avLst/>
          </a:prstGeom>
        </p:spPr>
      </p:pic>
      <p:pic>
        <p:nvPicPr>
          <p:cNvPr id="89" name="Picture 88" descr="CCDR PCSS.ai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66062" y="881127"/>
            <a:ext cx="774094" cy="776745"/>
          </a:xfrm>
          <a:prstGeom prst="rect">
            <a:avLst/>
          </a:prstGeom>
        </p:spPr>
      </p:pic>
      <p:pic>
        <p:nvPicPr>
          <p:cNvPr id="90" name="Picture 89" descr="CCDR PCSS.ai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66062" y="1754632"/>
            <a:ext cx="774094" cy="776745"/>
          </a:xfrm>
          <a:prstGeom prst="rect">
            <a:avLst/>
          </a:prstGeom>
        </p:spPr>
      </p:pic>
      <p:pic>
        <p:nvPicPr>
          <p:cNvPr id="91" name="Picture 90" descr="CCDR PCSS.ai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66062" y="2620375"/>
            <a:ext cx="774094" cy="776745"/>
          </a:xfrm>
          <a:prstGeom prst="rect">
            <a:avLst/>
          </a:prstGeom>
        </p:spPr>
      </p:pic>
      <p:pic>
        <p:nvPicPr>
          <p:cNvPr id="92" name="Picture 91" descr="CCDR PCSS.ai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66062" y="3474067"/>
            <a:ext cx="774094" cy="776745"/>
          </a:xfrm>
          <a:prstGeom prst="rect">
            <a:avLst/>
          </a:prstGeom>
        </p:spPr>
      </p:pic>
      <p:pic>
        <p:nvPicPr>
          <p:cNvPr id="93" name="Picture 92" descr="CCDR PCSS.ai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66062" y="4318363"/>
            <a:ext cx="774094" cy="776745"/>
          </a:xfrm>
          <a:prstGeom prst="rect">
            <a:avLst/>
          </a:prstGeom>
        </p:spPr>
      </p:pic>
      <p:pic>
        <p:nvPicPr>
          <p:cNvPr id="94" name="Picture 93" descr="CCDR PCSS.ai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66062" y="5167678"/>
            <a:ext cx="774094" cy="776745"/>
          </a:xfrm>
          <a:prstGeom prst="rect">
            <a:avLst/>
          </a:prstGeom>
        </p:spPr>
      </p:pic>
      <p:pic>
        <p:nvPicPr>
          <p:cNvPr id="95" name="Picture 94" descr="CCDR PCSS.ai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66062" y="6045516"/>
            <a:ext cx="774094" cy="776745"/>
          </a:xfrm>
          <a:prstGeom prst="rect">
            <a:avLst/>
          </a:prstGeom>
        </p:spPr>
      </p:pic>
      <p:pic>
        <p:nvPicPr>
          <p:cNvPr id="96" name="Picture 95" descr="CCDR PCSS.ai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19986" y="425203"/>
            <a:ext cx="774094" cy="776745"/>
          </a:xfrm>
          <a:prstGeom prst="rect">
            <a:avLst/>
          </a:prstGeom>
        </p:spPr>
      </p:pic>
      <p:pic>
        <p:nvPicPr>
          <p:cNvPr id="97" name="Picture 96" descr="CCDR PCSS.ai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19986" y="1269499"/>
            <a:ext cx="774094" cy="776745"/>
          </a:xfrm>
          <a:prstGeom prst="rect">
            <a:avLst/>
          </a:prstGeom>
        </p:spPr>
      </p:pic>
      <p:pic>
        <p:nvPicPr>
          <p:cNvPr id="98" name="Picture 97" descr="CCDR PCSS.ai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19986" y="2143004"/>
            <a:ext cx="774094" cy="776745"/>
          </a:xfrm>
          <a:prstGeom prst="rect">
            <a:avLst/>
          </a:prstGeom>
        </p:spPr>
      </p:pic>
      <p:pic>
        <p:nvPicPr>
          <p:cNvPr id="99" name="Picture 98" descr="CCDR PCSS.ai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19986" y="3008747"/>
            <a:ext cx="774094" cy="776745"/>
          </a:xfrm>
          <a:prstGeom prst="rect">
            <a:avLst/>
          </a:prstGeom>
        </p:spPr>
      </p:pic>
      <p:pic>
        <p:nvPicPr>
          <p:cNvPr id="100" name="Picture 99" descr="CCDR PCSS.ai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19986" y="3862439"/>
            <a:ext cx="774094" cy="776745"/>
          </a:xfrm>
          <a:prstGeom prst="rect">
            <a:avLst/>
          </a:prstGeom>
        </p:spPr>
      </p:pic>
      <p:pic>
        <p:nvPicPr>
          <p:cNvPr id="101" name="Picture 100" descr="CCDR PCSS.ai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19986" y="4706735"/>
            <a:ext cx="774094" cy="776745"/>
          </a:xfrm>
          <a:prstGeom prst="rect">
            <a:avLst/>
          </a:prstGeom>
        </p:spPr>
      </p:pic>
      <p:pic>
        <p:nvPicPr>
          <p:cNvPr id="102" name="Picture 101" descr="CCDR PCSS.ai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19986" y="5556050"/>
            <a:ext cx="774094" cy="776745"/>
          </a:xfrm>
          <a:prstGeom prst="rect">
            <a:avLst/>
          </a:prstGeom>
        </p:spPr>
      </p:pic>
      <p:pic>
        <p:nvPicPr>
          <p:cNvPr id="103" name="Picture 102" descr="CCDR PCSS.ai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19986" y="6433888"/>
            <a:ext cx="774094" cy="412563"/>
          </a:xfrm>
          <a:prstGeom prst="rect">
            <a:avLst/>
          </a:prstGeom>
        </p:spPr>
      </p:pic>
      <p:pic>
        <p:nvPicPr>
          <p:cNvPr id="104" name="Picture 103" descr="CCDR PCSS.ai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19986" y="-11549"/>
            <a:ext cx="774094" cy="400467"/>
          </a:xfrm>
          <a:prstGeom prst="rect">
            <a:avLst/>
          </a:prstGeom>
        </p:spPr>
      </p:pic>
      <p:pic>
        <p:nvPicPr>
          <p:cNvPr id="105" name="Picture 104" descr="CCDR PCSS.ai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94080" y="84665"/>
            <a:ext cx="774094" cy="776745"/>
          </a:xfrm>
          <a:prstGeom prst="rect">
            <a:avLst/>
          </a:prstGeom>
        </p:spPr>
      </p:pic>
      <p:pic>
        <p:nvPicPr>
          <p:cNvPr id="106" name="Picture 105" descr="CCDR PCSS.ai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94080" y="928961"/>
            <a:ext cx="774094" cy="776745"/>
          </a:xfrm>
          <a:prstGeom prst="rect">
            <a:avLst/>
          </a:prstGeom>
        </p:spPr>
      </p:pic>
      <p:pic>
        <p:nvPicPr>
          <p:cNvPr id="107" name="Picture 106" descr="CCDR PCSS.ai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94080" y="1802466"/>
            <a:ext cx="774094" cy="776745"/>
          </a:xfrm>
          <a:prstGeom prst="rect">
            <a:avLst/>
          </a:prstGeom>
        </p:spPr>
      </p:pic>
      <p:pic>
        <p:nvPicPr>
          <p:cNvPr id="108" name="Picture 107" descr="CCDR PCSS.ai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94080" y="2668209"/>
            <a:ext cx="774094" cy="776745"/>
          </a:xfrm>
          <a:prstGeom prst="rect">
            <a:avLst/>
          </a:prstGeom>
        </p:spPr>
      </p:pic>
      <p:pic>
        <p:nvPicPr>
          <p:cNvPr id="109" name="Picture 108" descr="CCDR PCSS.ai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94080" y="3521901"/>
            <a:ext cx="774094" cy="776745"/>
          </a:xfrm>
          <a:prstGeom prst="rect">
            <a:avLst/>
          </a:prstGeom>
        </p:spPr>
      </p:pic>
      <p:pic>
        <p:nvPicPr>
          <p:cNvPr id="110" name="Picture 109" descr="CCDR PCSS.ai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94080" y="4366197"/>
            <a:ext cx="774094" cy="776745"/>
          </a:xfrm>
          <a:prstGeom prst="rect">
            <a:avLst/>
          </a:prstGeom>
        </p:spPr>
      </p:pic>
      <p:pic>
        <p:nvPicPr>
          <p:cNvPr id="111" name="Picture 110" descr="CCDR PCSS.ai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94080" y="5215512"/>
            <a:ext cx="774094" cy="776745"/>
          </a:xfrm>
          <a:prstGeom prst="rect">
            <a:avLst/>
          </a:prstGeom>
        </p:spPr>
      </p:pic>
      <p:pic>
        <p:nvPicPr>
          <p:cNvPr id="112" name="Picture 111" descr="CCDR PCSS.ai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94080" y="6093350"/>
            <a:ext cx="774094" cy="776745"/>
          </a:xfrm>
          <a:prstGeom prst="rect">
            <a:avLst/>
          </a:prstGeom>
        </p:spPr>
      </p:pic>
      <p:pic>
        <p:nvPicPr>
          <p:cNvPr id="114" name="Picture 113" descr="9781705.jpg"/>
          <p:cNvPicPr>
            <a:picLocks noChangeAspect="1"/>
          </p:cNvPicPr>
          <p:nvPr/>
        </p:nvPicPr>
        <p:blipFill>
          <a:blip r:embed="rId6" cstate="screen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587" b="99817" l="0" r="99713">
                        <a14:foregroundMark x1="79300" y1="94684" x2="79300" y2="9468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6038" y="800935"/>
            <a:ext cx="5924118" cy="565605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929459" y="2909996"/>
            <a:ext cx="32754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p</a:t>
            </a:r>
            <a:r>
              <a:rPr lang="en-US" b="1" dirty="0" smtClean="0">
                <a:solidFill>
                  <a:schemeClr val="bg1"/>
                </a:solidFill>
              </a:rPr>
              <a:t>ancreatic-</a:t>
            </a:r>
            <a:r>
              <a:rPr lang="en-US" b="1" dirty="0" err="1" smtClean="0">
                <a:solidFill>
                  <a:schemeClr val="bg1"/>
                </a:solidFill>
              </a:rPr>
              <a:t>cancer.support</a:t>
            </a:r>
            <a:endParaRPr lang="en-US" b="1" dirty="0" smtClean="0">
              <a:solidFill>
                <a:schemeClr val="bg1"/>
              </a:solidFill>
            </a:endParaRPr>
          </a:p>
          <a:p>
            <a:pPr algn="ctr"/>
            <a:r>
              <a:rPr lang="en-US" b="1" dirty="0" err="1" smtClean="0">
                <a:solidFill>
                  <a:srgbClr val="FFFFFF"/>
                </a:solidFill>
              </a:rPr>
              <a:t>nurse@cc-dr.org</a:t>
            </a:r>
            <a:endParaRPr lang="en-US" b="1" dirty="0" smtClean="0">
              <a:solidFill>
                <a:srgbClr val="FFFFFF"/>
              </a:solidFill>
            </a:endParaRP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1300 42 68 77 (1300 4 a nurse)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113" name="Picture 112" descr="CCDR PCSS.ai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3924" y="4719606"/>
            <a:ext cx="774094" cy="776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27841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/>
          <a:p>
            <a:r>
              <a:rPr lang="en-US" sz="3000" dirty="0" smtClean="0"/>
              <a:t>       Pancreatic Cancer Support Service</a:t>
            </a:r>
            <a:endParaRPr lang="en-US" sz="3000" dirty="0"/>
          </a:p>
        </p:txBody>
      </p:sp>
      <p:pic>
        <p:nvPicPr>
          <p:cNvPr id="12" name="Picture 11" descr="CCDR PCSS.ai"/>
          <p:cNvPicPr>
            <a:picLocks noChangeAspect="1"/>
          </p:cNvPicPr>
          <p:nvPr/>
        </p:nvPicPr>
        <p:blipFill rotWithShape="1"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3333" l="0" r="95000">
                        <a14:foregroundMark x1="0" y1="50000" x2="0" y2="50000"/>
                        <a14:foregroundMark x1="5000" y1="26667" x2="5000" y2="26667"/>
                        <a14:foregroundMark x1="25000" y1="26667" x2="25000" y2="26667"/>
                        <a14:backgroundMark x1="45000" y1="66667" x2="45000" y2="66667"/>
                        <a14:backgroundMark x1="40000" y1="73333" x2="40000" y2="73333"/>
                        <a14:backgroundMark x1="80000" y1="33333" x2="80000" y2="33333"/>
                        <a14:backgroundMark x1="85000" y1="13333" x2="85000" y2="13333"/>
                        <a14:backgroundMark x1="10000" y1="80000" x2="10000" y2="80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2225525" cy="2296926"/>
          </a:xfrm>
          <a:prstGeom prst="rect">
            <a:avLst/>
          </a:prstGeom>
        </p:spPr>
      </p:pic>
      <p:pic>
        <p:nvPicPr>
          <p:cNvPr id="37" name="Picture 36" descr="CCDR PCSS.ai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67960" y="1945736"/>
            <a:ext cx="3337088" cy="4647551"/>
          </a:xfrm>
          <a:prstGeom prst="rect">
            <a:avLst/>
          </a:prstGeom>
        </p:spPr>
      </p:pic>
      <p:sp>
        <p:nvSpPr>
          <p:cNvPr id="38" name="Rounded Rectangle 37"/>
          <p:cNvSpPr/>
          <p:nvPr/>
        </p:nvSpPr>
        <p:spPr>
          <a:xfrm>
            <a:off x="6337894" y="2296925"/>
            <a:ext cx="1983629" cy="1113931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Patient and Family Support Service</a:t>
            </a:r>
            <a:endParaRPr lang="en-US" sz="1400" dirty="0"/>
          </a:p>
        </p:txBody>
      </p:sp>
      <p:sp>
        <p:nvSpPr>
          <p:cNvPr id="39" name="Rounded Rectangle 38"/>
          <p:cNvSpPr/>
          <p:nvPr/>
        </p:nvSpPr>
        <p:spPr>
          <a:xfrm>
            <a:off x="6337894" y="3937040"/>
            <a:ext cx="1983629" cy="1113931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Erica Ruck &amp; </a:t>
            </a:r>
            <a:r>
              <a:rPr lang="en-US" sz="1400" dirty="0" err="1" smtClean="0"/>
              <a:t>Margarate</a:t>
            </a:r>
            <a:r>
              <a:rPr lang="en-US" sz="1400" dirty="0" smtClean="0"/>
              <a:t> Lees</a:t>
            </a:r>
          </a:p>
          <a:p>
            <a:pPr algn="ctr"/>
            <a:r>
              <a:rPr lang="en-US" sz="1400" dirty="0" smtClean="0"/>
              <a:t>Nurse Network Program</a:t>
            </a:r>
            <a:endParaRPr lang="en-US" sz="1400" dirty="0"/>
          </a:p>
        </p:txBody>
      </p:sp>
      <p:sp>
        <p:nvSpPr>
          <p:cNvPr id="40" name="Oval 39"/>
          <p:cNvSpPr/>
          <p:nvPr/>
        </p:nvSpPr>
        <p:spPr>
          <a:xfrm>
            <a:off x="5430750" y="2796422"/>
            <a:ext cx="181429" cy="205619"/>
          </a:xfrm>
          <a:prstGeom prst="ellipse">
            <a:avLst/>
          </a:prstGeom>
          <a:solidFill>
            <a:srgbClr val="7F7F7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5733131" y="2796422"/>
            <a:ext cx="181429" cy="205619"/>
          </a:xfrm>
          <a:prstGeom prst="ellipse">
            <a:avLst/>
          </a:prstGeom>
          <a:solidFill>
            <a:srgbClr val="7F7F7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5999219" y="2796422"/>
            <a:ext cx="181429" cy="205619"/>
          </a:xfrm>
          <a:prstGeom prst="ellipse">
            <a:avLst/>
          </a:prstGeom>
          <a:solidFill>
            <a:srgbClr val="7F7F7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5442826" y="4388155"/>
            <a:ext cx="181429" cy="205619"/>
          </a:xfrm>
          <a:prstGeom prst="ellipse">
            <a:avLst/>
          </a:prstGeom>
          <a:solidFill>
            <a:srgbClr val="7F7F7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5745207" y="4388155"/>
            <a:ext cx="181429" cy="205619"/>
          </a:xfrm>
          <a:prstGeom prst="ellipse">
            <a:avLst/>
          </a:prstGeom>
          <a:solidFill>
            <a:srgbClr val="7F7F7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6023390" y="4388155"/>
            <a:ext cx="181429" cy="205619"/>
          </a:xfrm>
          <a:prstGeom prst="ellipse">
            <a:avLst/>
          </a:prstGeom>
          <a:solidFill>
            <a:srgbClr val="7F7F7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5430750" y="3052837"/>
            <a:ext cx="181429" cy="205619"/>
          </a:xfrm>
          <a:prstGeom prst="ellipse">
            <a:avLst/>
          </a:prstGeom>
          <a:solidFill>
            <a:srgbClr val="7F7F7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5430750" y="3308046"/>
            <a:ext cx="181429" cy="205619"/>
          </a:xfrm>
          <a:prstGeom prst="ellipse">
            <a:avLst/>
          </a:prstGeom>
          <a:solidFill>
            <a:srgbClr val="7F7F7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5430750" y="3563256"/>
            <a:ext cx="181429" cy="205619"/>
          </a:xfrm>
          <a:prstGeom prst="ellipse">
            <a:avLst/>
          </a:prstGeom>
          <a:solidFill>
            <a:srgbClr val="7F7F7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5430750" y="3853586"/>
            <a:ext cx="181429" cy="205619"/>
          </a:xfrm>
          <a:prstGeom prst="ellipse">
            <a:avLst/>
          </a:prstGeom>
          <a:solidFill>
            <a:srgbClr val="7F7F7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5430750" y="4108795"/>
            <a:ext cx="181429" cy="205619"/>
          </a:xfrm>
          <a:prstGeom prst="ellipse">
            <a:avLst/>
          </a:prstGeom>
          <a:solidFill>
            <a:srgbClr val="7F7F7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/>
          <p:cNvSpPr/>
          <p:nvPr/>
        </p:nvSpPr>
        <p:spPr>
          <a:xfrm>
            <a:off x="4845290" y="3563256"/>
            <a:ext cx="181429" cy="205619"/>
          </a:xfrm>
          <a:prstGeom prst="ellipse">
            <a:avLst/>
          </a:prstGeom>
          <a:solidFill>
            <a:srgbClr val="7F7F7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5147671" y="3563256"/>
            <a:ext cx="181429" cy="205619"/>
          </a:xfrm>
          <a:prstGeom prst="ellipse">
            <a:avLst/>
          </a:prstGeom>
          <a:solidFill>
            <a:srgbClr val="7F7F7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5779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/>
          <a:p>
            <a:r>
              <a:rPr lang="en-US" sz="3000" dirty="0" smtClean="0"/>
              <a:t>       Pancreatic Cancer Support Service</a:t>
            </a:r>
            <a:endParaRPr lang="en-US" sz="3000" dirty="0"/>
          </a:p>
        </p:txBody>
      </p:sp>
      <p:pic>
        <p:nvPicPr>
          <p:cNvPr id="12" name="Picture 11" descr="CCDR PCSS.ai"/>
          <p:cNvPicPr>
            <a:picLocks noChangeAspect="1"/>
          </p:cNvPicPr>
          <p:nvPr/>
        </p:nvPicPr>
        <p:blipFill rotWithShape="1"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3333" l="0" r="95000">
                        <a14:foregroundMark x1="0" y1="50000" x2="0" y2="50000"/>
                        <a14:foregroundMark x1="5000" y1="26667" x2="5000" y2="26667"/>
                        <a14:foregroundMark x1="25000" y1="26667" x2="25000" y2="26667"/>
                        <a14:backgroundMark x1="45000" y1="66667" x2="45000" y2="66667"/>
                        <a14:backgroundMark x1="40000" y1="73333" x2="40000" y2="73333"/>
                        <a14:backgroundMark x1="80000" y1="33333" x2="80000" y2="33333"/>
                        <a14:backgroundMark x1="85000" y1="13333" x2="85000" y2="13333"/>
                        <a14:backgroundMark x1="10000" y1="80000" x2="10000" y2="80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2225525" cy="229692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4490" y="2519438"/>
            <a:ext cx="7072304" cy="3479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11450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/>
          <a:p>
            <a:endParaRPr lang="en-US" sz="3000" dirty="0"/>
          </a:p>
        </p:txBody>
      </p:sp>
      <p:pic>
        <p:nvPicPr>
          <p:cNvPr id="12" name="Picture 11" descr="CCDR PCSS.ai"/>
          <p:cNvPicPr>
            <a:picLocks noChangeAspect="1"/>
          </p:cNvPicPr>
          <p:nvPr/>
        </p:nvPicPr>
        <p:blipFill rotWithShape="1"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3333" l="0" r="95000">
                        <a14:foregroundMark x1="0" y1="50000" x2="0" y2="50000"/>
                        <a14:foregroundMark x1="5000" y1="26667" x2="5000" y2="26667"/>
                        <a14:foregroundMark x1="25000" y1="26667" x2="25000" y2="26667"/>
                        <a14:backgroundMark x1="45000" y1="66667" x2="45000" y2="66667"/>
                        <a14:backgroundMark x1="40000" y1="73333" x2="40000" y2="73333"/>
                        <a14:backgroundMark x1="80000" y1="33333" x2="80000" y2="33333"/>
                        <a14:backgroundMark x1="85000" y1="13333" x2="85000" y2="13333"/>
                        <a14:backgroundMark x1="10000" y1="80000" x2="10000" y2="80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2225525" cy="2296926"/>
          </a:xfrm>
          <a:prstGeom prst="rect">
            <a:avLst/>
          </a:prstGeom>
        </p:spPr>
      </p:pic>
      <p:pic>
        <p:nvPicPr>
          <p:cNvPr id="2" name="Picture 1" descr="12308714_10153174884015936_5874341513518409639_n.jp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82408" y="1729618"/>
            <a:ext cx="3278494" cy="3991429"/>
          </a:xfrm>
          <a:prstGeom prst="rect">
            <a:avLst/>
          </a:prstGeom>
        </p:spPr>
      </p:pic>
      <p:pic>
        <p:nvPicPr>
          <p:cNvPr id="3" name="Picture 2" descr="IMG_3708.jpg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7235" y="2429971"/>
            <a:ext cx="5382962" cy="3277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78236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/>
          <a:p>
            <a:r>
              <a:rPr lang="en-US" sz="3000" dirty="0" smtClean="0"/>
              <a:t>Good old fashioned care</a:t>
            </a:r>
            <a:endParaRPr lang="en-US" sz="3000" dirty="0"/>
          </a:p>
        </p:txBody>
      </p:sp>
      <p:pic>
        <p:nvPicPr>
          <p:cNvPr id="12" name="Picture 11" descr="CCDR PCSS.ai"/>
          <p:cNvPicPr>
            <a:picLocks noChangeAspect="1"/>
          </p:cNvPicPr>
          <p:nvPr/>
        </p:nvPicPr>
        <p:blipFill rotWithShape="1"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3333" l="0" r="95000">
                        <a14:foregroundMark x1="0" y1="50000" x2="0" y2="50000"/>
                        <a14:foregroundMark x1="5000" y1="26667" x2="5000" y2="26667"/>
                        <a14:foregroundMark x1="25000" y1="26667" x2="25000" y2="26667"/>
                        <a14:backgroundMark x1="45000" y1="66667" x2="45000" y2="66667"/>
                        <a14:backgroundMark x1="40000" y1="73333" x2="40000" y2="73333"/>
                        <a14:backgroundMark x1="80000" y1="33333" x2="80000" y2="33333"/>
                        <a14:backgroundMark x1="85000" y1="13333" x2="85000" y2="13333"/>
                        <a14:backgroundMark x1="10000" y1="80000" x2="10000" y2="80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2225525" cy="229692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77332" y="2299421"/>
            <a:ext cx="8079619" cy="2862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Blip>
                <a:blip r:embed="rId5"/>
              </a:buBlip>
            </a:pPr>
            <a:r>
              <a:rPr lang="en-US" dirty="0"/>
              <a:t>Case management nurses are registered nurses who coordinate all aspects of the care of individual patients. </a:t>
            </a:r>
            <a:endParaRPr lang="en-US" dirty="0" smtClean="0"/>
          </a:p>
          <a:p>
            <a:pPr marL="285750" indent="-285750">
              <a:buBlip>
                <a:blip r:embed="rId5"/>
              </a:buBlip>
            </a:pPr>
            <a:r>
              <a:rPr lang="en-US" dirty="0" smtClean="0"/>
              <a:t>They </a:t>
            </a:r>
            <a:r>
              <a:rPr lang="en-US" dirty="0"/>
              <a:t>ensure proper </a:t>
            </a:r>
            <a:r>
              <a:rPr lang="en-US" dirty="0" err="1"/>
              <a:t>utilisation</a:t>
            </a:r>
            <a:r>
              <a:rPr lang="en-US" dirty="0"/>
              <a:t> of services and resources as well. </a:t>
            </a:r>
            <a:endParaRPr lang="en-US" dirty="0" smtClean="0"/>
          </a:p>
          <a:p>
            <a:pPr marL="285750" indent="-285750">
              <a:buBlip>
                <a:blip r:embed="rId5"/>
              </a:buBlip>
            </a:pPr>
            <a:r>
              <a:rPr lang="en-US" dirty="0" smtClean="0"/>
              <a:t>Case </a:t>
            </a:r>
            <a:r>
              <a:rPr lang="en-US" dirty="0"/>
              <a:t>managers provide assistance within, between, and outside of facilities. </a:t>
            </a:r>
            <a:endParaRPr lang="en-US" dirty="0" smtClean="0"/>
          </a:p>
          <a:p>
            <a:pPr marL="285750" indent="-285750">
              <a:buBlip>
                <a:blip r:embed="rId5"/>
              </a:buBlip>
            </a:pPr>
            <a:r>
              <a:rPr lang="en-US" dirty="0" smtClean="0"/>
              <a:t>Nurses </a:t>
            </a:r>
            <a:r>
              <a:rPr lang="en-US" dirty="0"/>
              <a:t>working in case management facilitate outstanding patient care using fiscally responsible strategies. </a:t>
            </a:r>
            <a:endParaRPr lang="en-US" dirty="0" smtClean="0"/>
          </a:p>
          <a:p>
            <a:pPr marL="285750" indent="-285750">
              <a:buBlip>
                <a:blip r:embed="rId5"/>
              </a:buBlip>
            </a:pPr>
            <a:r>
              <a:rPr lang="en-US" dirty="0" smtClean="0"/>
              <a:t>They </a:t>
            </a:r>
            <a:r>
              <a:rPr lang="en-US" dirty="0"/>
              <a:t>are experts at obtaining resources. </a:t>
            </a:r>
            <a:endParaRPr lang="en-US" dirty="0" smtClean="0"/>
          </a:p>
          <a:p>
            <a:pPr marL="285750" indent="-285750">
              <a:buBlip>
                <a:blip r:embed="rId5"/>
              </a:buBlip>
            </a:pPr>
            <a:r>
              <a:rPr lang="en-US" dirty="0" smtClean="0"/>
              <a:t>Case </a:t>
            </a:r>
            <a:r>
              <a:rPr lang="en-US" dirty="0"/>
              <a:t>managers work with patients, families and other professionals where necessary. </a:t>
            </a:r>
            <a:endParaRPr lang="en-US" dirty="0" smtClean="0"/>
          </a:p>
          <a:p>
            <a:pPr marL="285750" indent="-285750">
              <a:buBlip>
                <a:blip r:embed="rId5"/>
              </a:buBlip>
            </a:pPr>
            <a:r>
              <a:rPr lang="en-US" dirty="0" smtClean="0"/>
              <a:t>Case </a:t>
            </a:r>
            <a:r>
              <a:rPr lang="en-US" dirty="0"/>
              <a:t>managers need to be savvy communicators, well </a:t>
            </a:r>
            <a:r>
              <a:rPr lang="en-US" dirty="0" err="1" smtClean="0"/>
              <a:t>organised</a:t>
            </a:r>
            <a:r>
              <a:rPr lang="en-US" dirty="0"/>
              <a:t>, and creative.</a:t>
            </a:r>
          </a:p>
        </p:txBody>
      </p:sp>
    </p:spTree>
    <p:extLst>
      <p:ext uri="{BB962C8B-B14F-4D97-AF65-F5344CB8AC3E}">
        <p14:creationId xmlns:p14="http://schemas.microsoft.com/office/powerpoint/2010/main" val="34939914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/>
          <a:p>
            <a:r>
              <a:rPr lang="en-US" sz="3000" dirty="0" smtClean="0"/>
              <a:t>What a case manager hears</a:t>
            </a:r>
            <a:endParaRPr lang="en-US" sz="3000" dirty="0"/>
          </a:p>
        </p:txBody>
      </p:sp>
      <p:pic>
        <p:nvPicPr>
          <p:cNvPr id="12" name="Picture 11" descr="CCDR PCSS.ai"/>
          <p:cNvPicPr>
            <a:picLocks noChangeAspect="1"/>
          </p:cNvPicPr>
          <p:nvPr/>
        </p:nvPicPr>
        <p:blipFill rotWithShape="1"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3333" l="0" r="95000">
                        <a14:foregroundMark x1="0" y1="50000" x2="0" y2="50000"/>
                        <a14:foregroundMark x1="5000" y1="26667" x2="5000" y2="26667"/>
                        <a14:foregroundMark x1="25000" y1="26667" x2="25000" y2="26667"/>
                        <a14:backgroundMark x1="45000" y1="66667" x2="45000" y2="66667"/>
                        <a14:backgroundMark x1="40000" y1="73333" x2="40000" y2="73333"/>
                        <a14:backgroundMark x1="80000" y1="33333" x2="80000" y2="33333"/>
                        <a14:backgroundMark x1="85000" y1="13333" x2="85000" y2="13333"/>
                        <a14:backgroundMark x1="10000" y1="80000" x2="10000" y2="80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2225525" cy="229692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800"/>
          <a:stretch/>
        </p:blipFill>
        <p:spPr>
          <a:xfrm>
            <a:off x="1231900" y="1965099"/>
            <a:ext cx="6992862" cy="459051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231900" y="6083905"/>
            <a:ext cx="896862" cy="37495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3197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/>
          <a:p>
            <a:r>
              <a:rPr lang="en-US" sz="3000" dirty="0" smtClean="0"/>
              <a:t>       Pancreatic Cancer Support Service</a:t>
            </a:r>
            <a:endParaRPr lang="en-US" sz="3000" dirty="0"/>
          </a:p>
        </p:txBody>
      </p:sp>
      <p:pic>
        <p:nvPicPr>
          <p:cNvPr id="12" name="Picture 11" descr="CCDR PCSS.ai"/>
          <p:cNvPicPr>
            <a:picLocks noChangeAspect="1"/>
          </p:cNvPicPr>
          <p:nvPr/>
        </p:nvPicPr>
        <p:blipFill rotWithShape="1"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3333" l="0" r="95000">
                        <a14:foregroundMark x1="0" y1="50000" x2="0" y2="50000"/>
                        <a14:foregroundMark x1="5000" y1="26667" x2="5000" y2="26667"/>
                        <a14:foregroundMark x1="25000" y1="26667" x2="25000" y2="26667"/>
                        <a14:backgroundMark x1="45000" y1="66667" x2="45000" y2="66667"/>
                        <a14:backgroundMark x1="40000" y1="73333" x2="40000" y2="73333"/>
                        <a14:backgroundMark x1="80000" y1="33333" x2="80000" y2="33333"/>
                        <a14:backgroundMark x1="85000" y1="13333" x2="85000" y2="13333"/>
                        <a14:backgroundMark x1="10000" y1="80000" x2="10000" y2="80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2225525" cy="229692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8952" y="2387599"/>
            <a:ext cx="8339622" cy="2966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2444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6-04-26 at 4.26.24 PM.pn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5309810" cy="7556881"/>
          </a:xfrm>
          <a:prstGeom prst="rect">
            <a:avLst/>
          </a:prstGeom>
        </p:spPr>
      </p:pic>
      <p:pic>
        <p:nvPicPr>
          <p:cNvPr id="5" name="Picture 4" descr="Screen Shot 2016-04-26 at 4.26.25 PM.pn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04190" y="864810"/>
            <a:ext cx="3882573" cy="3283857"/>
          </a:xfrm>
          <a:prstGeom prst="rect">
            <a:avLst/>
          </a:prstGeom>
        </p:spPr>
      </p:pic>
      <p:pic>
        <p:nvPicPr>
          <p:cNvPr id="6" name="Picture 5" descr="Screen Shot 2016-04-26 at 4.26.27 PM.png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04190" y="3997476"/>
            <a:ext cx="3967238" cy="2098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9388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6-04-26 at 4.29.11 PM.pn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5045035" cy="3386667"/>
          </a:xfrm>
          <a:prstGeom prst="rect">
            <a:avLst/>
          </a:prstGeom>
        </p:spPr>
      </p:pic>
      <p:pic>
        <p:nvPicPr>
          <p:cNvPr id="5" name="Picture 4" descr="Screen Shot 2016-04-26 at 4.29.13 PM.pn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75610" y="2830286"/>
            <a:ext cx="6168389" cy="4027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4159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CCDR PRESENTATION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1220</TotalTime>
  <Words>191</Words>
  <Application>Microsoft Macintosh PowerPoint</Application>
  <PresentationFormat>On-screen Show (4:3)</PresentationFormat>
  <Paragraphs>39</Paragraphs>
  <Slides>13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CCDR PRESENTATION TEMPLATE</vt:lpstr>
      <vt:lpstr>PowerPoint Presentation</vt:lpstr>
      <vt:lpstr>       Pancreatic Cancer Support Service</vt:lpstr>
      <vt:lpstr>       Pancreatic Cancer Support Service</vt:lpstr>
      <vt:lpstr>PowerPoint Presentation</vt:lpstr>
      <vt:lpstr>Good old fashioned care</vt:lpstr>
      <vt:lpstr>What a case manager hears</vt:lpstr>
      <vt:lpstr>       Pancreatic Cancer Support Service</vt:lpstr>
      <vt:lpstr>PowerPoint Presentation</vt:lpstr>
      <vt:lpstr>PowerPoint Presentation</vt:lpstr>
      <vt:lpstr>Nurse Network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 Holliday</dc:creator>
  <cp:lastModifiedBy>Skye McKay</cp:lastModifiedBy>
  <cp:revision>388</cp:revision>
  <dcterms:created xsi:type="dcterms:W3CDTF">2016-01-11T23:06:03Z</dcterms:created>
  <dcterms:modified xsi:type="dcterms:W3CDTF">2016-06-15T01:45:05Z</dcterms:modified>
</cp:coreProperties>
</file>